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7" r:id="rId4"/>
  </p:sldMasterIdLst>
  <p:notesMasterIdLst>
    <p:notesMasterId r:id="rId33"/>
  </p:notesMasterIdLst>
  <p:handoutMasterIdLst>
    <p:handoutMasterId r:id="rId34"/>
  </p:handoutMasterIdLst>
  <p:sldIdLst>
    <p:sldId id="611" r:id="rId5"/>
    <p:sldId id="897" r:id="rId6"/>
    <p:sldId id="976" r:id="rId7"/>
    <p:sldId id="1020" r:id="rId8"/>
    <p:sldId id="1019" r:id="rId9"/>
    <p:sldId id="1021" r:id="rId10"/>
    <p:sldId id="1022" r:id="rId11"/>
    <p:sldId id="1024" r:id="rId12"/>
    <p:sldId id="1025" r:id="rId13"/>
    <p:sldId id="1028" r:id="rId14"/>
    <p:sldId id="1029" r:id="rId15"/>
    <p:sldId id="1026" r:id="rId16"/>
    <p:sldId id="1027" r:id="rId17"/>
    <p:sldId id="1030" r:id="rId18"/>
    <p:sldId id="1031" r:id="rId19"/>
    <p:sldId id="1032" r:id="rId20"/>
    <p:sldId id="1033" r:id="rId21"/>
    <p:sldId id="1034" r:id="rId22"/>
    <p:sldId id="1035" r:id="rId23"/>
    <p:sldId id="1036" r:id="rId24"/>
    <p:sldId id="1037" r:id="rId25"/>
    <p:sldId id="1039" r:id="rId26"/>
    <p:sldId id="1040" r:id="rId27"/>
    <p:sldId id="1041" r:id="rId28"/>
    <p:sldId id="1042" r:id="rId29"/>
    <p:sldId id="1043" r:id="rId30"/>
    <p:sldId id="988" r:id="rId31"/>
    <p:sldId id="560" r:id="rId32"/>
  </p:sldIdLst>
  <p:sldSz cx="9144000" cy="6858000" type="screen4x3"/>
  <p:notesSz cx="6858000" cy="9947275"/>
  <p:defaultTextStyle>
    <a:defPPr>
      <a:defRPr lang="lt-LT"/>
    </a:defPPr>
    <a:lvl1pPr algn="l" rtl="0" fontAlgn="base">
      <a:spcBef>
        <a:spcPct val="0"/>
      </a:spcBef>
      <a:spcAft>
        <a:spcPct val="0"/>
      </a:spcAft>
      <a:defRPr sz="1600" kern="1200">
        <a:solidFill>
          <a:schemeClr val="tx1"/>
        </a:solidFill>
        <a:latin typeface="Times New Roman" pitchFamily="18" charset="0"/>
        <a:ea typeface="+mn-ea"/>
        <a:cs typeface="Arial" charset="0"/>
      </a:defRPr>
    </a:lvl1pPr>
    <a:lvl2pPr marL="457200" algn="l" rtl="0" fontAlgn="base">
      <a:spcBef>
        <a:spcPct val="0"/>
      </a:spcBef>
      <a:spcAft>
        <a:spcPct val="0"/>
      </a:spcAft>
      <a:defRPr sz="16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6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6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600" kern="1200">
        <a:solidFill>
          <a:schemeClr val="tx1"/>
        </a:solidFill>
        <a:latin typeface="Times New Roman" pitchFamily="18" charset="0"/>
        <a:ea typeface="+mn-ea"/>
        <a:cs typeface="Arial" charset="0"/>
      </a:defRPr>
    </a:lvl5pPr>
    <a:lvl6pPr marL="2286000" algn="l" defTabSz="914400" rtl="0" eaLnBrk="1" latinLnBrk="0" hangingPunct="1">
      <a:defRPr sz="1600" kern="1200">
        <a:solidFill>
          <a:schemeClr val="tx1"/>
        </a:solidFill>
        <a:latin typeface="Times New Roman" pitchFamily="18" charset="0"/>
        <a:ea typeface="+mn-ea"/>
        <a:cs typeface="Arial" charset="0"/>
      </a:defRPr>
    </a:lvl6pPr>
    <a:lvl7pPr marL="2743200" algn="l" defTabSz="914400" rtl="0" eaLnBrk="1" latinLnBrk="0" hangingPunct="1">
      <a:defRPr sz="1600" kern="1200">
        <a:solidFill>
          <a:schemeClr val="tx1"/>
        </a:solidFill>
        <a:latin typeface="Times New Roman" pitchFamily="18" charset="0"/>
        <a:ea typeface="+mn-ea"/>
        <a:cs typeface="Arial" charset="0"/>
      </a:defRPr>
    </a:lvl7pPr>
    <a:lvl8pPr marL="3200400" algn="l" defTabSz="914400" rtl="0" eaLnBrk="1" latinLnBrk="0" hangingPunct="1">
      <a:defRPr sz="1600" kern="1200">
        <a:solidFill>
          <a:schemeClr val="tx1"/>
        </a:solidFill>
        <a:latin typeface="Times New Roman" pitchFamily="18" charset="0"/>
        <a:ea typeface="+mn-ea"/>
        <a:cs typeface="Arial" charset="0"/>
      </a:defRPr>
    </a:lvl8pPr>
    <a:lvl9pPr marL="3657600" algn="l" defTabSz="914400" rtl="0" eaLnBrk="1" latinLnBrk="0" hangingPunct="1">
      <a:defRPr sz="16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4"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36CE"/>
    <a:srgbClr val="FFFF00"/>
    <a:srgbClr val="FF5050"/>
    <a:srgbClr val="0F0FFF"/>
    <a:srgbClr val="FFDD71"/>
    <a:srgbClr val="FFD653"/>
    <a:srgbClr val="EBEBFF"/>
    <a:srgbClr val="CCCCFF"/>
    <a:srgbClr val="FFFFCC"/>
    <a:srgbClr val="6270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Be stiliaus, be tinklelio">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98" autoAdjust="0"/>
    <p:restoredTop sz="94291" autoAdjust="0"/>
  </p:normalViewPr>
  <p:slideViewPr>
    <p:cSldViewPr>
      <p:cViewPr varScale="1">
        <p:scale>
          <a:sx n="81" d="100"/>
          <a:sy n="81" d="100"/>
        </p:scale>
        <p:origin x="10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3558" y="1068"/>
      </p:cViewPr>
      <p:guideLst>
        <p:guide orient="horz" pos="3134"/>
        <p:guide pos="2160"/>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5218" name="Rectangle 2"/>
          <p:cNvSpPr>
            <a:spLocks noGrp="1" noChangeArrowheads="1"/>
          </p:cNvSpPr>
          <p:nvPr>
            <p:ph type="hdr" sz="quarter"/>
          </p:nvPr>
        </p:nvSpPr>
        <p:spPr bwMode="auto">
          <a:xfrm>
            <a:off x="0" y="1"/>
            <a:ext cx="2972547" cy="499511"/>
          </a:xfrm>
          <a:prstGeom prst="rect">
            <a:avLst/>
          </a:prstGeom>
          <a:noFill/>
          <a:ln w="9525">
            <a:noFill/>
            <a:miter lim="800000"/>
            <a:headEnd/>
            <a:tailEnd/>
          </a:ln>
        </p:spPr>
        <p:txBody>
          <a:bodyPr vert="horz" wrap="square" lIns="91916" tIns="45958" rIns="91916" bIns="45958" numCol="1" anchor="t" anchorCtr="0" compatLnSpc="1">
            <a:prstTxWarp prst="textNoShape">
              <a:avLst/>
            </a:prstTxWarp>
          </a:bodyPr>
          <a:lstStyle>
            <a:lvl1pPr>
              <a:buFontTx/>
              <a:buNone/>
              <a:defRPr sz="1200">
                <a:latin typeface="Arial" pitchFamily="34" charset="0"/>
                <a:cs typeface="+mn-cs"/>
              </a:defRPr>
            </a:lvl1pPr>
          </a:lstStyle>
          <a:p>
            <a:pPr>
              <a:defRPr/>
            </a:pPr>
            <a:endParaRPr lang="en-GB"/>
          </a:p>
        </p:txBody>
      </p:sp>
      <p:sp>
        <p:nvSpPr>
          <p:cNvPr id="265219" name="Rectangle 3"/>
          <p:cNvSpPr>
            <a:spLocks noGrp="1" noChangeArrowheads="1"/>
          </p:cNvSpPr>
          <p:nvPr>
            <p:ph type="dt" sz="quarter" idx="1"/>
          </p:nvPr>
        </p:nvSpPr>
        <p:spPr bwMode="auto">
          <a:xfrm>
            <a:off x="3883852" y="1"/>
            <a:ext cx="2972547" cy="499511"/>
          </a:xfrm>
          <a:prstGeom prst="rect">
            <a:avLst/>
          </a:prstGeom>
          <a:noFill/>
          <a:ln w="9525">
            <a:noFill/>
            <a:miter lim="800000"/>
            <a:headEnd/>
            <a:tailEnd/>
          </a:ln>
        </p:spPr>
        <p:txBody>
          <a:bodyPr vert="horz" wrap="square" lIns="91916" tIns="45958" rIns="91916" bIns="45958" numCol="1" anchor="t" anchorCtr="0" compatLnSpc="1">
            <a:prstTxWarp prst="textNoShape">
              <a:avLst/>
            </a:prstTxWarp>
          </a:bodyPr>
          <a:lstStyle>
            <a:lvl1pPr algn="r">
              <a:buFontTx/>
              <a:buNone/>
              <a:defRPr sz="1200">
                <a:latin typeface="Arial" pitchFamily="34" charset="0"/>
                <a:cs typeface="+mn-cs"/>
              </a:defRPr>
            </a:lvl1pPr>
          </a:lstStyle>
          <a:p>
            <a:pPr>
              <a:defRPr/>
            </a:pPr>
            <a:fld id="{18A6CC66-2BA7-4C44-950A-92071DC2A233}" type="datetimeFigureOut">
              <a:rPr lang="en-GB"/>
              <a:pPr>
                <a:defRPr/>
              </a:pPr>
              <a:t>30/07/2020</a:t>
            </a:fld>
            <a:endParaRPr lang="en-GB"/>
          </a:p>
        </p:txBody>
      </p:sp>
      <p:sp>
        <p:nvSpPr>
          <p:cNvPr id="265220" name="Rectangle 4"/>
          <p:cNvSpPr>
            <a:spLocks noGrp="1" noChangeArrowheads="1"/>
          </p:cNvSpPr>
          <p:nvPr>
            <p:ph type="ftr" sz="quarter" idx="2"/>
          </p:nvPr>
        </p:nvSpPr>
        <p:spPr bwMode="auto">
          <a:xfrm>
            <a:off x="0" y="9446173"/>
            <a:ext cx="2972547" cy="499511"/>
          </a:xfrm>
          <a:prstGeom prst="rect">
            <a:avLst/>
          </a:prstGeom>
          <a:noFill/>
          <a:ln w="9525">
            <a:noFill/>
            <a:miter lim="800000"/>
            <a:headEnd/>
            <a:tailEnd/>
          </a:ln>
        </p:spPr>
        <p:txBody>
          <a:bodyPr vert="horz" wrap="square" lIns="91916" tIns="45958" rIns="91916" bIns="45958" numCol="1" anchor="b" anchorCtr="0" compatLnSpc="1">
            <a:prstTxWarp prst="textNoShape">
              <a:avLst/>
            </a:prstTxWarp>
          </a:bodyPr>
          <a:lstStyle>
            <a:lvl1pPr>
              <a:buFontTx/>
              <a:buNone/>
              <a:defRPr sz="1200">
                <a:latin typeface="Arial" pitchFamily="34" charset="0"/>
                <a:cs typeface="+mn-cs"/>
              </a:defRPr>
            </a:lvl1pPr>
          </a:lstStyle>
          <a:p>
            <a:pPr>
              <a:defRPr/>
            </a:pPr>
            <a:endParaRPr lang="lt-LT"/>
          </a:p>
        </p:txBody>
      </p:sp>
      <p:sp>
        <p:nvSpPr>
          <p:cNvPr id="265221" name="Rectangle 5"/>
          <p:cNvSpPr>
            <a:spLocks noGrp="1" noChangeArrowheads="1"/>
          </p:cNvSpPr>
          <p:nvPr>
            <p:ph type="sldNum" sz="quarter" idx="3"/>
          </p:nvPr>
        </p:nvSpPr>
        <p:spPr bwMode="auto">
          <a:xfrm>
            <a:off x="3883852" y="9446173"/>
            <a:ext cx="2972547" cy="499511"/>
          </a:xfrm>
          <a:prstGeom prst="rect">
            <a:avLst/>
          </a:prstGeom>
          <a:noFill/>
          <a:ln w="9525">
            <a:noFill/>
            <a:miter lim="800000"/>
            <a:headEnd/>
            <a:tailEnd/>
          </a:ln>
        </p:spPr>
        <p:txBody>
          <a:bodyPr vert="horz" wrap="square" lIns="91916" tIns="45958" rIns="91916" bIns="45958" numCol="1" anchor="b" anchorCtr="0" compatLnSpc="1">
            <a:prstTxWarp prst="textNoShape">
              <a:avLst/>
            </a:prstTxWarp>
          </a:bodyPr>
          <a:lstStyle>
            <a:lvl1pPr algn="r" eaLnBrk="1" hangingPunct="1">
              <a:buFontTx/>
              <a:buNone/>
              <a:defRPr sz="1200">
                <a:latin typeface="Arial" charset="0"/>
                <a:cs typeface="+mn-cs"/>
              </a:defRPr>
            </a:lvl1pPr>
          </a:lstStyle>
          <a:p>
            <a:pPr>
              <a:defRPr/>
            </a:pPr>
            <a:fld id="{CB60770E-3CBE-47B5-9C5E-436B3DA8E535}" type="slidenum">
              <a:rPr lang="lt-LT"/>
              <a:pPr>
                <a:defRPr/>
              </a:pPr>
              <a:t>‹#›</a:t>
            </a:fld>
            <a:endParaRPr lang="lt-LT" dirty="0"/>
          </a:p>
        </p:txBody>
      </p:sp>
    </p:spTree>
    <p:extLst>
      <p:ext uri="{BB962C8B-B14F-4D97-AF65-F5344CB8AC3E}">
        <p14:creationId xmlns:p14="http://schemas.microsoft.com/office/powerpoint/2010/main" val="42797525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hdr" sz="quarter"/>
          </p:nvPr>
        </p:nvSpPr>
        <p:spPr bwMode="auto">
          <a:xfrm>
            <a:off x="0" y="1"/>
            <a:ext cx="2972547" cy="499511"/>
          </a:xfrm>
          <a:prstGeom prst="rect">
            <a:avLst/>
          </a:prstGeom>
          <a:noFill/>
          <a:ln w="9525">
            <a:noFill/>
            <a:miter lim="800000"/>
            <a:headEnd/>
            <a:tailEnd/>
          </a:ln>
        </p:spPr>
        <p:txBody>
          <a:bodyPr vert="horz" wrap="square" lIns="91916" tIns="45958" rIns="91916" bIns="45958" numCol="1" anchor="t" anchorCtr="0" compatLnSpc="1">
            <a:prstTxWarp prst="textNoShape">
              <a:avLst/>
            </a:prstTxWarp>
          </a:bodyPr>
          <a:lstStyle>
            <a:lvl1pPr>
              <a:buFontTx/>
              <a:buNone/>
              <a:defRPr sz="1200">
                <a:latin typeface="Arial" pitchFamily="34" charset="0"/>
                <a:cs typeface="+mn-cs"/>
              </a:defRPr>
            </a:lvl1pPr>
          </a:lstStyle>
          <a:p>
            <a:pPr>
              <a:defRPr/>
            </a:pPr>
            <a:endParaRPr lang="en-GB"/>
          </a:p>
        </p:txBody>
      </p:sp>
      <p:sp>
        <p:nvSpPr>
          <p:cNvPr id="186371" name="Rectangle 3"/>
          <p:cNvSpPr>
            <a:spLocks noGrp="1" noChangeArrowheads="1"/>
          </p:cNvSpPr>
          <p:nvPr>
            <p:ph type="dt" idx="1"/>
          </p:nvPr>
        </p:nvSpPr>
        <p:spPr bwMode="auto">
          <a:xfrm>
            <a:off x="3883852" y="1"/>
            <a:ext cx="2972547" cy="499511"/>
          </a:xfrm>
          <a:prstGeom prst="rect">
            <a:avLst/>
          </a:prstGeom>
          <a:noFill/>
          <a:ln w="9525">
            <a:noFill/>
            <a:miter lim="800000"/>
            <a:headEnd/>
            <a:tailEnd/>
          </a:ln>
        </p:spPr>
        <p:txBody>
          <a:bodyPr vert="horz" wrap="square" lIns="91916" tIns="45958" rIns="91916" bIns="45958" numCol="1" anchor="t" anchorCtr="0" compatLnSpc="1">
            <a:prstTxWarp prst="textNoShape">
              <a:avLst/>
            </a:prstTxWarp>
          </a:bodyPr>
          <a:lstStyle>
            <a:lvl1pPr algn="r">
              <a:buFontTx/>
              <a:buNone/>
              <a:defRPr sz="1200">
                <a:latin typeface="Arial" pitchFamily="34" charset="0"/>
                <a:cs typeface="+mn-cs"/>
              </a:defRPr>
            </a:lvl1pPr>
          </a:lstStyle>
          <a:p>
            <a:pPr>
              <a:defRPr/>
            </a:pPr>
            <a:fld id="{D73AD9AB-4254-4E31-8476-2A8B1B08390B}" type="datetimeFigureOut">
              <a:rPr lang="en-GB"/>
              <a:pPr>
                <a:defRPr/>
              </a:pPr>
              <a:t>30/07/2020</a:t>
            </a:fld>
            <a:endParaRPr lang="en-GB"/>
          </a:p>
        </p:txBody>
      </p:sp>
      <p:sp>
        <p:nvSpPr>
          <p:cNvPr id="28676" name="Rectangle 4"/>
          <p:cNvSpPr>
            <a:spLocks noGrp="1" noRot="1" noChangeAspect="1" noChangeArrowheads="1" noTextEdit="1"/>
          </p:cNvSpPr>
          <p:nvPr>
            <p:ph type="sldImg" idx="2"/>
          </p:nvPr>
        </p:nvSpPr>
        <p:spPr bwMode="auto">
          <a:xfrm>
            <a:off x="941388" y="746125"/>
            <a:ext cx="4975225" cy="3732213"/>
          </a:xfrm>
          <a:prstGeom prst="rect">
            <a:avLst/>
          </a:prstGeom>
          <a:noFill/>
          <a:ln w="9525">
            <a:solidFill>
              <a:srgbClr val="000000"/>
            </a:solidFill>
            <a:miter lim="800000"/>
            <a:headEnd/>
            <a:tailEnd/>
          </a:ln>
        </p:spPr>
      </p:sp>
      <p:sp>
        <p:nvSpPr>
          <p:cNvPr id="186373" name="Rectangle 5"/>
          <p:cNvSpPr>
            <a:spLocks noGrp="1" noChangeArrowheads="1"/>
          </p:cNvSpPr>
          <p:nvPr>
            <p:ph type="body" sz="quarter" idx="3"/>
          </p:nvPr>
        </p:nvSpPr>
        <p:spPr bwMode="auto">
          <a:xfrm>
            <a:off x="685480" y="4726269"/>
            <a:ext cx="5487041" cy="4474921"/>
          </a:xfrm>
          <a:prstGeom prst="rect">
            <a:avLst/>
          </a:prstGeom>
          <a:noFill/>
          <a:ln w="9525">
            <a:noFill/>
            <a:miter lim="800000"/>
            <a:headEnd/>
            <a:tailEnd/>
          </a:ln>
        </p:spPr>
        <p:txBody>
          <a:bodyPr vert="horz" wrap="square" lIns="91916" tIns="45958" rIns="91916" bIns="45958" numCol="1" anchor="t" anchorCtr="0" compatLnSpc="1">
            <a:prstTxWarp prst="textNoShape">
              <a:avLst/>
            </a:prstTxWarp>
          </a:bodyPr>
          <a:lstStyle/>
          <a:p>
            <a:pPr lvl="0"/>
            <a:r>
              <a:rPr lang="lt-LT" noProof="0"/>
              <a:t>Click to edit Master text styles</a:t>
            </a:r>
          </a:p>
          <a:p>
            <a:pPr lvl="1"/>
            <a:r>
              <a:rPr lang="lt-LT" noProof="0"/>
              <a:t>Second level</a:t>
            </a:r>
          </a:p>
          <a:p>
            <a:pPr lvl="2"/>
            <a:r>
              <a:rPr lang="lt-LT" noProof="0"/>
              <a:t>Third level</a:t>
            </a:r>
          </a:p>
          <a:p>
            <a:pPr lvl="3"/>
            <a:r>
              <a:rPr lang="lt-LT" noProof="0"/>
              <a:t>Fourth level</a:t>
            </a:r>
          </a:p>
          <a:p>
            <a:pPr lvl="4"/>
            <a:r>
              <a:rPr lang="lt-LT" noProof="0"/>
              <a:t>Fifth level</a:t>
            </a:r>
          </a:p>
        </p:txBody>
      </p:sp>
      <p:sp>
        <p:nvSpPr>
          <p:cNvPr id="186374" name="Rectangle 6"/>
          <p:cNvSpPr>
            <a:spLocks noGrp="1" noChangeArrowheads="1"/>
          </p:cNvSpPr>
          <p:nvPr>
            <p:ph type="ftr" sz="quarter" idx="4"/>
          </p:nvPr>
        </p:nvSpPr>
        <p:spPr bwMode="auto">
          <a:xfrm>
            <a:off x="0" y="9446173"/>
            <a:ext cx="2972547" cy="499511"/>
          </a:xfrm>
          <a:prstGeom prst="rect">
            <a:avLst/>
          </a:prstGeom>
          <a:noFill/>
          <a:ln w="9525">
            <a:noFill/>
            <a:miter lim="800000"/>
            <a:headEnd/>
            <a:tailEnd/>
          </a:ln>
        </p:spPr>
        <p:txBody>
          <a:bodyPr vert="horz" wrap="square" lIns="91916" tIns="45958" rIns="91916" bIns="45958" numCol="1" anchor="b" anchorCtr="0" compatLnSpc="1">
            <a:prstTxWarp prst="textNoShape">
              <a:avLst/>
            </a:prstTxWarp>
          </a:bodyPr>
          <a:lstStyle>
            <a:lvl1pPr>
              <a:buFontTx/>
              <a:buNone/>
              <a:defRPr sz="1200">
                <a:latin typeface="Arial" pitchFamily="34" charset="0"/>
                <a:cs typeface="+mn-cs"/>
              </a:defRPr>
            </a:lvl1pPr>
          </a:lstStyle>
          <a:p>
            <a:pPr>
              <a:defRPr/>
            </a:pPr>
            <a:endParaRPr lang="lt-LT"/>
          </a:p>
        </p:txBody>
      </p:sp>
      <p:sp>
        <p:nvSpPr>
          <p:cNvPr id="186375" name="Rectangle 7"/>
          <p:cNvSpPr>
            <a:spLocks noGrp="1" noChangeArrowheads="1"/>
          </p:cNvSpPr>
          <p:nvPr>
            <p:ph type="sldNum" sz="quarter" idx="5"/>
          </p:nvPr>
        </p:nvSpPr>
        <p:spPr bwMode="auto">
          <a:xfrm>
            <a:off x="3883852" y="9446173"/>
            <a:ext cx="2972547" cy="499511"/>
          </a:xfrm>
          <a:prstGeom prst="rect">
            <a:avLst/>
          </a:prstGeom>
          <a:noFill/>
          <a:ln w="9525">
            <a:noFill/>
            <a:miter lim="800000"/>
            <a:headEnd/>
            <a:tailEnd/>
          </a:ln>
        </p:spPr>
        <p:txBody>
          <a:bodyPr vert="horz" wrap="square" lIns="91916" tIns="45958" rIns="91916" bIns="45958" numCol="1" anchor="b" anchorCtr="0" compatLnSpc="1">
            <a:prstTxWarp prst="textNoShape">
              <a:avLst/>
            </a:prstTxWarp>
          </a:bodyPr>
          <a:lstStyle>
            <a:lvl1pPr algn="r" eaLnBrk="1" hangingPunct="1">
              <a:buFontTx/>
              <a:buNone/>
              <a:defRPr sz="1200">
                <a:latin typeface="Arial" charset="0"/>
                <a:cs typeface="+mn-cs"/>
              </a:defRPr>
            </a:lvl1pPr>
          </a:lstStyle>
          <a:p>
            <a:pPr>
              <a:defRPr/>
            </a:pPr>
            <a:fld id="{32CE9F4B-78EC-4E9A-A298-C59324F36492}" type="slidenum">
              <a:rPr lang="lt-LT"/>
              <a:pPr>
                <a:defRPr/>
              </a:pPr>
              <a:t>‹#›</a:t>
            </a:fld>
            <a:endParaRPr lang="lt-LT" dirty="0"/>
          </a:p>
        </p:txBody>
      </p:sp>
    </p:spTree>
    <p:extLst>
      <p:ext uri="{BB962C8B-B14F-4D97-AF65-F5344CB8AC3E}">
        <p14:creationId xmlns:p14="http://schemas.microsoft.com/office/powerpoint/2010/main" val="1690778307"/>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a:xfrm>
            <a:off x="685319" y="4568701"/>
            <a:ext cx="5487370" cy="4822454"/>
          </a:xfrm>
        </p:spPr>
        <p:txBody>
          <a:bodyPr>
            <a:noAutofit/>
          </a:bodyPr>
          <a:lstStyle/>
          <a:p>
            <a:r>
              <a:rPr lang="lt-LT" sz="1200" kern="1200" dirty="0">
                <a:solidFill>
                  <a:schemeClr val="tx1"/>
                </a:solidFill>
                <a:effectLst/>
                <a:latin typeface="Arial" pitchFamily="34" charset="0"/>
                <a:ea typeface="+mn-ea"/>
                <a:cs typeface="+mn-cs"/>
              </a:rPr>
              <a:t>2019 m. šalyje paskelbta 12 (26 mažiau nei 2018 m.) savivaldybės lygio ekstremaliųjų situacijų, 1 valstybės lygio ekstremalioji situacija</a:t>
            </a:r>
            <a:r>
              <a:rPr lang="lt-LT" sz="1200" i="1" kern="1200" dirty="0">
                <a:solidFill>
                  <a:schemeClr val="tx1"/>
                </a:solidFill>
                <a:effectLst/>
                <a:latin typeface="Arial" pitchFamily="34" charset="0"/>
                <a:ea typeface="+mn-ea"/>
                <a:cs typeface="+mn-cs"/>
              </a:rPr>
              <a:t> </a:t>
            </a:r>
            <a:r>
              <a:rPr lang="lt-LT" sz="1200" kern="1200" dirty="0">
                <a:solidFill>
                  <a:schemeClr val="tx1"/>
                </a:solidFill>
                <a:effectLst/>
                <a:latin typeface="Arial" pitchFamily="34" charset="0"/>
                <a:ea typeface="+mn-ea"/>
                <a:cs typeface="+mn-cs"/>
              </a:rPr>
              <a:t>ir užregistruoti 722 ekstremalieji įvykiai. Ekstremalioji situacija – dėl ekstremaliojo įvykio susidariusi padėtis, kuri gali sukelti staigų didelį pavojų gyventojų gyvybei ar sveikatai, turtui, aplinkai arba gyventojų žūtį, sužalojimą ar padaryti kitą žalą.</a:t>
            </a:r>
          </a:p>
          <a:p>
            <a:r>
              <a:rPr lang="lt-LT" sz="1200" kern="1200" dirty="0">
                <a:solidFill>
                  <a:schemeClr val="tx1"/>
                </a:solidFill>
                <a:effectLst/>
                <a:latin typeface="Arial" pitchFamily="34" charset="0"/>
                <a:ea typeface="+mn-ea"/>
                <a:cs typeface="+mn-cs"/>
              </a:rPr>
              <a:t>Ekstremalusis įvykis – nustatytus kriterijus atitinkantis, pasiekęs ar viršijęs gamtinis, techninis, ekologinis ar socialinis įvykis, kuris kelia pavojų gyventojų gyvybei ar sveikatai, jų socialinėms sąlygoms, turtui ir (ar) aplinkai.</a:t>
            </a:r>
          </a:p>
          <a:p>
            <a:pPr algn="just">
              <a:lnSpc>
                <a:spcPct val="150000"/>
              </a:lnSpc>
            </a:pPr>
            <a:endParaRPr lang="lt-LT" dirty="0"/>
          </a:p>
        </p:txBody>
      </p:sp>
      <p:sp>
        <p:nvSpPr>
          <p:cNvPr id="4" name="Poraštės vietos rezervavimo ženklas 3"/>
          <p:cNvSpPr>
            <a:spLocks noGrp="1"/>
          </p:cNvSpPr>
          <p:nvPr>
            <p:ph type="ftr" sz="quarter" idx="10"/>
          </p:nvPr>
        </p:nvSpPr>
        <p:spPr/>
        <p:txBody>
          <a:bodyPr/>
          <a:lstStyle/>
          <a:p>
            <a:pPr>
              <a:defRPr/>
            </a:pPr>
            <a:endParaRPr lang="lt-LT"/>
          </a:p>
        </p:txBody>
      </p:sp>
      <p:sp>
        <p:nvSpPr>
          <p:cNvPr id="5" name="Skaidrės numerio vietos rezervavimo ženklas 4"/>
          <p:cNvSpPr>
            <a:spLocks noGrp="1"/>
          </p:cNvSpPr>
          <p:nvPr>
            <p:ph type="sldNum" sz="quarter" idx="11"/>
          </p:nvPr>
        </p:nvSpPr>
        <p:spPr/>
        <p:txBody>
          <a:bodyPr/>
          <a:lstStyle/>
          <a:p>
            <a:pPr>
              <a:defRPr/>
            </a:pPr>
            <a:fld id="{9C7F31B5-1BF1-4AA7-8AD8-DAF85AB08E3B}" type="slidenum">
              <a:rPr lang="lt-LT" smtClean="0"/>
              <a:pPr>
                <a:defRPr/>
              </a:pPr>
              <a:t>2</a:t>
            </a:fld>
            <a:endParaRPr lang="lt-LT" dirty="0"/>
          </a:p>
        </p:txBody>
      </p:sp>
    </p:spTree>
    <p:extLst>
      <p:ext uri="{BB962C8B-B14F-4D97-AF65-F5344CB8AC3E}">
        <p14:creationId xmlns:p14="http://schemas.microsoft.com/office/powerpoint/2010/main" val="109568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a:xfrm>
            <a:off x="685319" y="4568701"/>
            <a:ext cx="5487370" cy="4822454"/>
          </a:xfrm>
        </p:spPr>
        <p:txBody>
          <a:bodyPr>
            <a:noAutofit/>
          </a:bodyPr>
          <a:lstStyle/>
          <a:p>
            <a:pPr algn="just">
              <a:lnSpc>
                <a:spcPct val="150000"/>
              </a:lnSpc>
            </a:pPr>
            <a:endParaRPr lang="lt-LT" dirty="0"/>
          </a:p>
        </p:txBody>
      </p:sp>
      <p:sp>
        <p:nvSpPr>
          <p:cNvPr id="4" name="Poraštės vietos rezervavimo ženklas 3"/>
          <p:cNvSpPr>
            <a:spLocks noGrp="1"/>
          </p:cNvSpPr>
          <p:nvPr>
            <p:ph type="ftr" sz="quarter" idx="10"/>
          </p:nvPr>
        </p:nvSpPr>
        <p:spPr/>
        <p:txBody>
          <a:bodyPr/>
          <a:lstStyle/>
          <a:p>
            <a:pPr>
              <a:defRPr/>
            </a:pPr>
            <a:endParaRPr lang="lt-LT"/>
          </a:p>
        </p:txBody>
      </p:sp>
      <p:sp>
        <p:nvSpPr>
          <p:cNvPr id="5" name="Skaidrės numerio vietos rezervavimo ženklas 4"/>
          <p:cNvSpPr>
            <a:spLocks noGrp="1"/>
          </p:cNvSpPr>
          <p:nvPr>
            <p:ph type="sldNum" sz="quarter" idx="11"/>
          </p:nvPr>
        </p:nvSpPr>
        <p:spPr/>
        <p:txBody>
          <a:bodyPr/>
          <a:lstStyle/>
          <a:p>
            <a:pPr>
              <a:defRPr/>
            </a:pPr>
            <a:fld id="{9C7F31B5-1BF1-4AA7-8AD8-DAF85AB08E3B}" type="slidenum">
              <a:rPr lang="lt-LT" smtClean="0"/>
              <a:pPr>
                <a:defRPr/>
              </a:pPr>
              <a:t>11</a:t>
            </a:fld>
            <a:endParaRPr lang="lt-LT" dirty="0"/>
          </a:p>
        </p:txBody>
      </p:sp>
    </p:spTree>
    <p:extLst>
      <p:ext uri="{BB962C8B-B14F-4D97-AF65-F5344CB8AC3E}">
        <p14:creationId xmlns:p14="http://schemas.microsoft.com/office/powerpoint/2010/main" val="3789901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a:xfrm>
            <a:off x="685319" y="4568701"/>
            <a:ext cx="5487370" cy="4822454"/>
          </a:xfrm>
        </p:spPr>
        <p:txBody>
          <a:bodyPr>
            <a:noAutofit/>
          </a:bodyPr>
          <a:lstStyle/>
          <a:p>
            <a:pPr algn="just">
              <a:lnSpc>
                <a:spcPct val="150000"/>
              </a:lnSpc>
            </a:pPr>
            <a:endParaRPr lang="lt-LT" dirty="0"/>
          </a:p>
        </p:txBody>
      </p:sp>
      <p:sp>
        <p:nvSpPr>
          <p:cNvPr id="4" name="Poraštės vietos rezervavimo ženklas 3"/>
          <p:cNvSpPr>
            <a:spLocks noGrp="1"/>
          </p:cNvSpPr>
          <p:nvPr>
            <p:ph type="ftr" sz="quarter" idx="10"/>
          </p:nvPr>
        </p:nvSpPr>
        <p:spPr/>
        <p:txBody>
          <a:bodyPr/>
          <a:lstStyle/>
          <a:p>
            <a:pPr>
              <a:defRPr/>
            </a:pPr>
            <a:endParaRPr lang="lt-LT"/>
          </a:p>
        </p:txBody>
      </p:sp>
      <p:sp>
        <p:nvSpPr>
          <p:cNvPr id="5" name="Skaidrės numerio vietos rezervavimo ženklas 4"/>
          <p:cNvSpPr>
            <a:spLocks noGrp="1"/>
          </p:cNvSpPr>
          <p:nvPr>
            <p:ph type="sldNum" sz="quarter" idx="11"/>
          </p:nvPr>
        </p:nvSpPr>
        <p:spPr/>
        <p:txBody>
          <a:bodyPr/>
          <a:lstStyle/>
          <a:p>
            <a:pPr>
              <a:defRPr/>
            </a:pPr>
            <a:fld id="{9C7F31B5-1BF1-4AA7-8AD8-DAF85AB08E3B}" type="slidenum">
              <a:rPr lang="lt-LT" smtClean="0"/>
              <a:pPr>
                <a:defRPr/>
              </a:pPr>
              <a:t>12</a:t>
            </a:fld>
            <a:endParaRPr lang="lt-LT" dirty="0"/>
          </a:p>
        </p:txBody>
      </p:sp>
    </p:spTree>
    <p:extLst>
      <p:ext uri="{BB962C8B-B14F-4D97-AF65-F5344CB8AC3E}">
        <p14:creationId xmlns:p14="http://schemas.microsoft.com/office/powerpoint/2010/main" val="3789901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a:xfrm>
            <a:off x="685319" y="4568701"/>
            <a:ext cx="5487370" cy="4822454"/>
          </a:xfrm>
        </p:spPr>
        <p:txBody>
          <a:bodyPr>
            <a:noAutofit/>
          </a:bodyPr>
          <a:lstStyle/>
          <a:p>
            <a:pPr algn="just">
              <a:lnSpc>
                <a:spcPct val="150000"/>
              </a:lnSpc>
            </a:pPr>
            <a:endParaRPr lang="lt-LT" dirty="0"/>
          </a:p>
        </p:txBody>
      </p:sp>
      <p:sp>
        <p:nvSpPr>
          <p:cNvPr id="4" name="Poraštės vietos rezervavimo ženklas 3"/>
          <p:cNvSpPr>
            <a:spLocks noGrp="1"/>
          </p:cNvSpPr>
          <p:nvPr>
            <p:ph type="ftr" sz="quarter" idx="10"/>
          </p:nvPr>
        </p:nvSpPr>
        <p:spPr/>
        <p:txBody>
          <a:bodyPr/>
          <a:lstStyle/>
          <a:p>
            <a:pPr>
              <a:defRPr/>
            </a:pPr>
            <a:endParaRPr lang="lt-LT"/>
          </a:p>
        </p:txBody>
      </p:sp>
      <p:sp>
        <p:nvSpPr>
          <p:cNvPr id="5" name="Skaidrės numerio vietos rezervavimo ženklas 4"/>
          <p:cNvSpPr>
            <a:spLocks noGrp="1"/>
          </p:cNvSpPr>
          <p:nvPr>
            <p:ph type="sldNum" sz="quarter" idx="11"/>
          </p:nvPr>
        </p:nvSpPr>
        <p:spPr/>
        <p:txBody>
          <a:bodyPr/>
          <a:lstStyle/>
          <a:p>
            <a:pPr>
              <a:defRPr/>
            </a:pPr>
            <a:fld id="{9C7F31B5-1BF1-4AA7-8AD8-DAF85AB08E3B}" type="slidenum">
              <a:rPr lang="lt-LT" smtClean="0"/>
              <a:pPr>
                <a:defRPr/>
              </a:pPr>
              <a:t>13</a:t>
            </a:fld>
            <a:endParaRPr lang="lt-LT" dirty="0"/>
          </a:p>
        </p:txBody>
      </p:sp>
    </p:spTree>
    <p:extLst>
      <p:ext uri="{BB962C8B-B14F-4D97-AF65-F5344CB8AC3E}">
        <p14:creationId xmlns:p14="http://schemas.microsoft.com/office/powerpoint/2010/main" val="3789901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a:xfrm>
            <a:off x="685319" y="4568701"/>
            <a:ext cx="5487370" cy="4822454"/>
          </a:xfrm>
        </p:spPr>
        <p:txBody>
          <a:bodyPr>
            <a:noAutofit/>
          </a:bodyPr>
          <a:lstStyle/>
          <a:p>
            <a:pPr algn="just">
              <a:lnSpc>
                <a:spcPct val="150000"/>
              </a:lnSpc>
            </a:pPr>
            <a:endParaRPr lang="lt-LT" dirty="0"/>
          </a:p>
        </p:txBody>
      </p:sp>
      <p:sp>
        <p:nvSpPr>
          <p:cNvPr id="4" name="Poraštės vietos rezervavimo ženklas 3"/>
          <p:cNvSpPr>
            <a:spLocks noGrp="1"/>
          </p:cNvSpPr>
          <p:nvPr>
            <p:ph type="ftr" sz="quarter" idx="10"/>
          </p:nvPr>
        </p:nvSpPr>
        <p:spPr/>
        <p:txBody>
          <a:bodyPr/>
          <a:lstStyle/>
          <a:p>
            <a:pPr>
              <a:defRPr/>
            </a:pPr>
            <a:endParaRPr lang="lt-LT"/>
          </a:p>
        </p:txBody>
      </p:sp>
      <p:sp>
        <p:nvSpPr>
          <p:cNvPr id="5" name="Skaidrės numerio vietos rezervavimo ženklas 4"/>
          <p:cNvSpPr>
            <a:spLocks noGrp="1"/>
          </p:cNvSpPr>
          <p:nvPr>
            <p:ph type="sldNum" sz="quarter" idx="11"/>
          </p:nvPr>
        </p:nvSpPr>
        <p:spPr/>
        <p:txBody>
          <a:bodyPr/>
          <a:lstStyle/>
          <a:p>
            <a:pPr>
              <a:defRPr/>
            </a:pPr>
            <a:fld id="{9C7F31B5-1BF1-4AA7-8AD8-DAF85AB08E3B}" type="slidenum">
              <a:rPr lang="lt-LT" smtClean="0"/>
              <a:pPr>
                <a:defRPr/>
              </a:pPr>
              <a:t>14</a:t>
            </a:fld>
            <a:endParaRPr lang="lt-LT" dirty="0"/>
          </a:p>
        </p:txBody>
      </p:sp>
    </p:spTree>
    <p:extLst>
      <p:ext uri="{BB962C8B-B14F-4D97-AF65-F5344CB8AC3E}">
        <p14:creationId xmlns:p14="http://schemas.microsoft.com/office/powerpoint/2010/main" val="3789901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a:xfrm>
            <a:off x="685319" y="4568701"/>
            <a:ext cx="5487370" cy="4822454"/>
          </a:xfrm>
        </p:spPr>
        <p:txBody>
          <a:bodyPr>
            <a:noAutofit/>
          </a:bodyPr>
          <a:lstStyle/>
          <a:p>
            <a:pPr algn="just">
              <a:lnSpc>
                <a:spcPct val="150000"/>
              </a:lnSpc>
            </a:pPr>
            <a:endParaRPr lang="lt-LT" dirty="0"/>
          </a:p>
        </p:txBody>
      </p:sp>
      <p:sp>
        <p:nvSpPr>
          <p:cNvPr id="4" name="Poraštės vietos rezervavimo ženklas 3"/>
          <p:cNvSpPr>
            <a:spLocks noGrp="1"/>
          </p:cNvSpPr>
          <p:nvPr>
            <p:ph type="ftr" sz="quarter" idx="10"/>
          </p:nvPr>
        </p:nvSpPr>
        <p:spPr/>
        <p:txBody>
          <a:bodyPr/>
          <a:lstStyle/>
          <a:p>
            <a:pPr>
              <a:defRPr/>
            </a:pPr>
            <a:endParaRPr lang="lt-LT"/>
          </a:p>
        </p:txBody>
      </p:sp>
      <p:sp>
        <p:nvSpPr>
          <p:cNvPr id="5" name="Skaidrės numerio vietos rezervavimo ženklas 4"/>
          <p:cNvSpPr>
            <a:spLocks noGrp="1"/>
          </p:cNvSpPr>
          <p:nvPr>
            <p:ph type="sldNum" sz="quarter" idx="11"/>
          </p:nvPr>
        </p:nvSpPr>
        <p:spPr/>
        <p:txBody>
          <a:bodyPr/>
          <a:lstStyle/>
          <a:p>
            <a:pPr>
              <a:defRPr/>
            </a:pPr>
            <a:fld id="{9C7F31B5-1BF1-4AA7-8AD8-DAF85AB08E3B}" type="slidenum">
              <a:rPr lang="lt-LT" smtClean="0"/>
              <a:pPr>
                <a:defRPr/>
              </a:pPr>
              <a:t>15</a:t>
            </a:fld>
            <a:endParaRPr lang="lt-LT" dirty="0"/>
          </a:p>
        </p:txBody>
      </p:sp>
    </p:spTree>
    <p:extLst>
      <p:ext uri="{BB962C8B-B14F-4D97-AF65-F5344CB8AC3E}">
        <p14:creationId xmlns:p14="http://schemas.microsoft.com/office/powerpoint/2010/main" val="3789901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a:xfrm>
            <a:off x="685319" y="4568701"/>
            <a:ext cx="5487370" cy="4822454"/>
          </a:xfrm>
        </p:spPr>
        <p:txBody>
          <a:bodyPr>
            <a:noAutofit/>
          </a:bodyPr>
          <a:lstStyle/>
          <a:p>
            <a:pPr algn="just">
              <a:lnSpc>
                <a:spcPct val="150000"/>
              </a:lnSpc>
            </a:pPr>
            <a:endParaRPr lang="lt-LT" dirty="0"/>
          </a:p>
        </p:txBody>
      </p:sp>
      <p:sp>
        <p:nvSpPr>
          <p:cNvPr id="4" name="Poraštės vietos rezervavimo ženklas 3"/>
          <p:cNvSpPr>
            <a:spLocks noGrp="1"/>
          </p:cNvSpPr>
          <p:nvPr>
            <p:ph type="ftr" sz="quarter" idx="10"/>
          </p:nvPr>
        </p:nvSpPr>
        <p:spPr/>
        <p:txBody>
          <a:bodyPr/>
          <a:lstStyle/>
          <a:p>
            <a:pPr>
              <a:defRPr/>
            </a:pPr>
            <a:endParaRPr lang="lt-LT"/>
          </a:p>
        </p:txBody>
      </p:sp>
      <p:sp>
        <p:nvSpPr>
          <p:cNvPr id="5" name="Skaidrės numerio vietos rezervavimo ženklas 4"/>
          <p:cNvSpPr>
            <a:spLocks noGrp="1"/>
          </p:cNvSpPr>
          <p:nvPr>
            <p:ph type="sldNum" sz="quarter" idx="11"/>
          </p:nvPr>
        </p:nvSpPr>
        <p:spPr/>
        <p:txBody>
          <a:bodyPr/>
          <a:lstStyle/>
          <a:p>
            <a:pPr>
              <a:defRPr/>
            </a:pPr>
            <a:fld id="{9C7F31B5-1BF1-4AA7-8AD8-DAF85AB08E3B}" type="slidenum">
              <a:rPr lang="lt-LT" smtClean="0"/>
              <a:pPr>
                <a:defRPr/>
              </a:pPr>
              <a:t>16</a:t>
            </a:fld>
            <a:endParaRPr lang="lt-LT" dirty="0"/>
          </a:p>
        </p:txBody>
      </p:sp>
    </p:spTree>
    <p:extLst>
      <p:ext uri="{BB962C8B-B14F-4D97-AF65-F5344CB8AC3E}">
        <p14:creationId xmlns:p14="http://schemas.microsoft.com/office/powerpoint/2010/main" val="3789901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a:xfrm>
            <a:off x="685319" y="4568701"/>
            <a:ext cx="5487370" cy="4822454"/>
          </a:xfrm>
        </p:spPr>
        <p:txBody>
          <a:bodyPr>
            <a:noAutofit/>
          </a:bodyPr>
          <a:lstStyle/>
          <a:p>
            <a:pPr algn="just">
              <a:lnSpc>
                <a:spcPct val="150000"/>
              </a:lnSpc>
            </a:pPr>
            <a:endParaRPr lang="lt-LT" dirty="0"/>
          </a:p>
        </p:txBody>
      </p:sp>
      <p:sp>
        <p:nvSpPr>
          <p:cNvPr id="4" name="Poraštės vietos rezervavimo ženklas 3"/>
          <p:cNvSpPr>
            <a:spLocks noGrp="1"/>
          </p:cNvSpPr>
          <p:nvPr>
            <p:ph type="ftr" sz="quarter" idx="10"/>
          </p:nvPr>
        </p:nvSpPr>
        <p:spPr/>
        <p:txBody>
          <a:bodyPr/>
          <a:lstStyle/>
          <a:p>
            <a:pPr>
              <a:defRPr/>
            </a:pPr>
            <a:endParaRPr lang="lt-LT"/>
          </a:p>
        </p:txBody>
      </p:sp>
      <p:sp>
        <p:nvSpPr>
          <p:cNvPr id="5" name="Skaidrės numerio vietos rezervavimo ženklas 4"/>
          <p:cNvSpPr>
            <a:spLocks noGrp="1"/>
          </p:cNvSpPr>
          <p:nvPr>
            <p:ph type="sldNum" sz="quarter" idx="11"/>
          </p:nvPr>
        </p:nvSpPr>
        <p:spPr/>
        <p:txBody>
          <a:bodyPr/>
          <a:lstStyle/>
          <a:p>
            <a:pPr>
              <a:defRPr/>
            </a:pPr>
            <a:fld id="{9C7F31B5-1BF1-4AA7-8AD8-DAF85AB08E3B}" type="slidenum">
              <a:rPr lang="lt-LT" smtClean="0"/>
              <a:pPr>
                <a:defRPr/>
              </a:pPr>
              <a:t>17</a:t>
            </a:fld>
            <a:endParaRPr lang="lt-LT" dirty="0"/>
          </a:p>
        </p:txBody>
      </p:sp>
    </p:spTree>
    <p:extLst>
      <p:ext uri="{BB962C8B-B14F-4D97-AF65-F5344CB8AC3E}">
        <p14:creationId xmlns:p14="http://schemas.microsoft.com/office/powerpoint/2010/main" val="37899018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a:xfrm>
            <a:off x="685319" y="4568701"/>
            <a:ext cx="5487370" cy="4822454"/>
          </a:xfrm>
        </p:spPr>
        <p:txBody>
          <a:bodyPr>
            <a:noAutofit/>
          </a:bodyPr>
          <a:lstStyle/>
          <a:p>
            <a:pPr algn="just">
              <a:lnSpc>
                <a:spcPct val="150000"/>
              </a:lnSpc>
            </a:pPr>
            <a:endParaRPr lang="lt-LT" dirty="0"/>
          </a:p>
        </p:txBody>
      </p:sp>
      <p:sp>
        <p:nvSpPr>
          <p:cNvPr id="4" name="Poraštės vietos rezervavimo ženklas 3"/>
          <p:cNvSpPr>
            <a:spLocks noGrp="1"/>
          </p:cNvSpPr>
          <p:nvPr>
            <p:ph type="ftr" sz="quarter" idx="10"/>
          </p:nvPr>
        </p:nvSpPr>
        <p:spPr/>
        <p:txBody>
          <a:bodyPr/>
          <a:lstStyle/>
          <a:p>
            <a:pPr>
              <a:defRPr/>
            </a:pPr>
            <a:endParaRPr lang="lt-LT"/>
          </a:p>
        </p:txBody>
      </p:sp>
      <p:sp>
        <p:nvSpPr>
          <p:cNvPr id="5" name="Skaidrės numerio vietos rezervavimo ženklas 4"/>
          <p:cNvSpPr>
            <a:spLocks noGrp="1"/>
          </p:cNvSpPr>
          <p:nvPr>
            <p:ph type="sldNum" sz="quarter" idx="11"/>
          </p:nvPr>
        </p:nvSpPr>
        <p:spPr/>
        <p:txBody>
          <a:bodyPr/>
          <a:lstStyle/>
          <a:p>
            <a:pPr>
              <a:defRPr/>
            </a:pPr>
            <a:fld id="{9C7F31B5-1BF1-4AA7-8AD8-DAF85AB08E3B}" type="slidenum">
              <a:rPr lang="lt-LT" smtClean="0"/>
              <a:pPr>
                <a:defRPr/>
              </a:pPr>
              <a:t>18</a:t>
            </a:fld>
            <a:endParaRPr lang="lt-LT" dirty="0"/>
          </a:p>
        </p:txBody>
      </p:sp>
    </p:spTree>
    <p:extLst>
      <p:ext uri="{BB962C8B-B14F-4D97-AF65-F5344CB8AC3E}">
        <p14:creationId xmlns:p14="http://schemas.microsoft.com/office/powerpoint/2010/main" val="37899018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a:xfrm>
            <a:off x="685319" y="4568701"/>
            <a:ext cx="5487370" cy="4822454"/>
          </a:xfrm>
        </p:spPr>
        <p:txBody>
          <a:bodyPr>
            <a:noAutofit/>
          </a:bodyPr>
          <a:lstStyle/>
          <a:p>
            <a:pPr algn="just">
              <a:lnSpc>
                <a:spcPct val="150000"/>
              </a:lnSpc>
            </a:pPr>
            <a:endParaRPr lang="lt-LT" dirty="0"/>
          </a:p>
        </p:txBody>
      </p:sp>
      <p:sp>
        <p:nvSpPr>
          <p:cNvPr id="4" name="Poraštės vietos rezervavimo ženklas 3"/>
          <p:cNvSpPr>
            <a:spLocks noGrp="1"/>
          </p:cNvSpPr>
          <p:nvPr>
            <p:ph type="ftr" sz="quarter" idx="10"/>
          </p:nvPr>
        </p:nvSpPr>
        <p:spPr/>
        <p:txBody>
          <a:bodyPr/>
          <a:lstStyle/>
          <a:p>
            <a:pPr>
              <a:defRPr/>
            </a:pPr>
            <a:endParaRPr lang="lt-LT"/>
          </a:p>
        </p:txBody>
      </p:sp>
      <p:sp>
        <p:nvSpPr>
          <p:cNvPr id="5" name="Skaidrės numerio vietos rezervavimo ženklas 4"/>
          <p:cNvSpPr>
            <a:spLocks noGrp="1"/>
          </p:cNvSpPr>
          <p:nvPr>
            <p:ph type="sldNum" sz="quarter" idx="11"/>
          </p:nvPr>
        </p:nvSpPr>
        <p:spPr/>
        <p:txBody>
          <a:bodyPr/>
          <a:lstStyle/>
          <a:p>
            <a:pPr>
              <a:defRPr/>
            </a:pPr>
            <a:fld id="{9C7F31B5-1BF1-4AA7-8AD8-DAF85AB08E3B}" type="slidenum">
              <a:rPr lang="lt-LT" smtClean="0"/>
              <a:pPr>
                <a:defRPr/>
              </a:pPr>
              <a:t>19</a:t>
            </a:fld>
            <a:endParaRPr lang="lt-LT" dirty="0"/>
          </a:p>
        </p:txBody>
      </p:sp>
    </p:spTree>
    <p:extLst>
      <p:ext uri="{BB962C8B-B14F-4D97-AF65-F5344CB8AC3E}">
        <p14:creationId xmlns:p14="http://schemas.microsoft.com/office/powerpoint/2010/main" val="37899018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a:xfrm>
            <a:off x="685319" y="4568701"/>
            <a:ext cx="5487370" cy="4822454"/>
          </a:xfrm>
        </p:spPr>
        <p:txBody>
          <a:bodyPr>
            <a:noAutofit/>
          </a:bodyPr>
          <a:lstStyle/>
          <a:p>
            <a:pPr algn="just">
              <a:lnSpc>
                <a:spcPct val="150000"/>
              </a:lnSpc>
            </a:pPr>
            <a:endParaRPr lang="lt-LT" dirty="0"/>
          </a:p>
        </p:txBody>
      </p:sp>
      <p:sp>
        <p:nvSpPr>
          <p:cNvPr id="4" name="Poraštės vietos rezervavimo ženklas 3"/>
          <p:cNvSpPr>
            <a:spLocks noGrp="1"/>
          </p:cNvSpPr>
          <p:nvPr>
            <p:ph type="ftr" sz="quarter" idx="10"/>
          </p:nvPr>
        </p:nvSpPr>
        <p:spPr/>
        <p:txBody>
          <a:bodyPr/>
          <a:lstStyle/>
          <a:p>
            <a:pPr>
              <a:defRPr/>
            </a:pPr>
            <a:endParaRPr lang="lt-LT"/>
          </a:p>
        </p:txBody>
      </p:sp>
      <p:sp>
        <p:nvSpPr>
          <p:cNvPr id="5" name="Skaidrės numerio vietos rezervavimo ženklas 4"/>
          <p:cNvSpPr>
            <a:spLocks noGrp="1"/>
          </p:cNvSpPr>
          <p:nvPr>
            <p:ph type="sldNum" sz="quarter" idx="11"/>
          </p:nvPr>
        </p:nvSpPr>
        <p:spPr/>
        <p:txBody>
          <a:bodyPr/>
          <a:lstStyle/>
          <a:p>
            <a:pPr>
              <a:defRPr/>
            </a:pPr>
            <a:fld id="{9C7F31B5-1BF1-4AA7-8AD8-DAF85AB08E3B}" type="slidenum">
              <a:rPr lang="lt-LT" smtClean="0"/>
              <a:pPr>
                <a:defRPr/>
              </a:pPr>
              <a:t>20</a:t>
            </a:fld>
            <a:endParaRPr lang="lt-LT" dirty="0"/>
          </a:p>
        </p:txBody>
      </p:sp>
    </p:spTree>
    <p:extLst>
      <p:ext uri="{BB962C8B-B14F-4D97-AF65-F5344CB8AC3E}">
        <p14:creationId xmlns:p14="http://schemas.microsoft.com/office/powerpoint/2010/main" val="3789901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a:xfrm>
            <a:off x="685319" y="4568701"/>
            <a:ext cx="5487370" cy="4822454"/>
          </a:xfrm>
        </p:spPr>
        <p:txBody>
          <a:bodyPr>
            <a:noAutofit/>
          </a:bodyPr>
          <a:lstStyle/>
          <a:p>
            <a:pPr algn="just">
              <a:lnSpc>
                <a:spcPct val="150000"/>
              </a:lnSpc>
            </a:pPr>
            <a:endParaRPr lang="lt-LT" dirty="0"/>
          </a:p>
        </p:txBody>
      </p:sp>
      <p:sp>
        <p:nvSpPr>
          <p:cNvPr id="4" name="Poraštės vietos rezervavimo ženklas 3"/>
          <p:cNvSpPr>
            <a:spLocks noGrp="1"/>
          </p:cNvSpPr>
          <p:nvPr>
            <p:ph type="ftr" sz="quarter" idx="10"/>
          </p:nvPr>
        </p:nvSpPr>
        <p:spPr/>
        <p:txBody>
          <a:bodyPr/>
          <a:lstStyle/>
          <a:p>
            <a:pPr>
              <a:defRPr/>
            </a:pPr>
            <a:endParaRPr lang="lt-LT"/>
          </a:p>
        </p:txBody>
      </p:sp>
      <p:sp>
        <p:nvSpPr>
          <p:cNvPr id="5" name="Skaidrės numerio vietos rezervavimo ženklas 4"/>
          <p:cNvSpPr>
            <a:spLocks noGrp="1"/>
          </p:cNvSpPr>
          <p:nvPr>
            <p:ph type="sldNum" sz="quarter" idx="11"/>
          </p:nvPr>
        </p:nvSpPr>
        <p:spPr/>
        <p:txBody>
          <a:bodyPr/>
          <a:lstStyle/>
          <a:p>
            <a:pPr>
              <a:defRPr/>
            </a:pPr>
            <a:fld id="{9C7F31B5-1BF1-4AA7-8AD8-DAF85AB08E3B}" type="slidenum">
              <a:rPr lang="lt-LT" smtClean="0"/>
              <a:pPr>
                <a:defRPr/>
              </a:pPr>
              <a:t>3</a:t>
            </a:fld>
            <a:endParaRPr lang="lt-LT" dirty="0"/>
          </a:p>
        </p:txBody>
      </p:sp>
    </p:spTree>
    <p:extLst>
      <p:ext uri="{BB962C8B-B14F-4D97-AF65-F5344CB8AC3E}">
        <p14:creationId xmlns:p14="http://schemas.microsoft.com/office/powerpoint/2010/main" val="37899018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a:xfrm>
            <a:off x="685319" y="4568701"/>
            <a:ext cx="5487370" cy="4822454"/>
          </a:xfrm>
        </p:spPr>
        <p:txBody>
          <a:bodyPr>
            <a:noAutofit/>
          </a:bodyPr>
          <a:lstStyle/>
          <a:p>
            <a:pPr algn="just">
              <a:lnSpc>
                <a:spcPct val="150000"/>
              </a:lnSpc>
            </a:pPr>
            <a:endParaRPr lang="lt-LT" dirty="0"/>
          </a:p>
        </p:txBody>
      </p:sp>
      <p:sp>
        <p:nvSpPr>
          <p:cNvPr id="4" name="Poraštės vietos rezervavimo ženklas 3"/>
          <p:cNvSpPr>
            <a:spLocks noGrp="1"/>
          </p:cNvSpPr>
          <p:nvPr>
            <p:ph type="ftr" sz="quarter" idx="10"/>
          </p:nvPr>
        </p:nvSpPr>
        <p:spPr/>
        <p:txBody>
          <a:bodyPr/>
          <a:lstStyle/>
          <a:p>
            <a:pPr>
              <a:defRPr/>
            </a:pPr>
            <a:endParaRPr lang="lt-LT"/>
          </a:p>
        </p:txBody>
      </p:sp>
      <p:sp>
        <p:nvSpPr>
          <p:cNvPr id="5" name="Skaidrės numerio vietos rezervavimo ženklas 4"/>
          <p:cNvSpPr>
            <a:spLocks noGrp="1"/>
          </p:cNvSpPr>
          <p:nvPr>
            <p:ph type="sldNum" sz="quarter" idx="11"/>
          </p:nvPr>
        </p:nvSpPr>
        <p:spPr/>
        <p:txBody>
          <a:bodyPr/>
          <a:lstStyle/>
          <a:p>
            <a:pPr>
              <a:defRPr/>
            </a:pPr>
            <a:fld id="{9C7F31B5-1BF1-4AA7-8AD8-DAF85AB08E3B}" type="slidenum">
              <a:rPr lang="lt-LT" smtClean="0"/>
              <a:pPr>
                <a:defRPr/>
              </a:pPr>
              <a:t>21</a:t>
            </a:fld>
            <a:endParaRPr lang="lt-LT" dirty="0"/>
          </a:p>
        </p:txBody>
      </p:sp>
    </p:spTree>
    <p:extLst>
      <p:ext uri="{BB962C8B-B14F-4D97-AF65-F5344CB8AC3E}">
        <p14:creationId xmlns:p14="http://schemas.microsoft.com/office/powerpoint/2010/main" val="37899018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a:xfrm>
            <a:off x="685319" y="4568701"/>
            <a:ext cx="5487370" cy="4822454"/>
          </a:xfrm>
        </p:spPr>
        <p:txBody>
          <a:bodyPr>
            <a:noAutofit/>
          </a:bodyPr>
          <a:lstStyle/>
          <a:p>
            <a:pPr algn="just">
              <a:lnSpc>
                <a:spcPct val="150000"/>
              </a:lnSpc>
            </a:pPr>
            <a:endParaRPr lang="lt-LT" dirty="0"/>
          </a:p>
        </p:txBody>
      </p:sp>
      <p:sp>
        <p:nvSpPr>
          <p:cNvPr id="4" name="Poraštės vietos rezervavimo ženklas 3"/>
          <p:cNvSpPr>
            <a:spLocks noGrp="1"/>
          </p:cNvSpPr>
          <p:nvPr>
            <p:ph type="ftr" sz="quarter" idx="10"/>
          </p:nvPr>
        </p:nvSpPr>
        <p:spPr/>
        <p:txBody>
          <a:bodyPr/>
          <a:lstStyle/>
          <a:p>
            <a:pPr>
              <a:defRPr/>
            </a:pPr>
            <a:endParaRPr lang="lt-LT"/>
          </a:p>
        </p:txBody>
      </p:sp>
      <p:sp>
        <p:nvSpPr>
          <p:cNvPr id="5" name="Skaidrės numerio vietos rezervavimo ženklas 4"/>
          <p:cNvSpPr>
            <a:spLocks noGrp="1"/>
          </p:cNvSpPr>
          <p:nvPr>
            <p:ph type="sldNum" sz="quarter" idx="11"/>
          </p:nvPr>
        </p:nvSpPr>
        <p:spPr/>
        <p:txBody>
          <a:bodyPr/>
          <a:lstStyle/>
          <a:p>
            <a:pPr>
              <a:defRPr/>
            </a:pPr>
            <a:fld id="{9C7F31B5-1BF1-4AA7-8AD8-DAF85AB08E3B}" type="slidenum">
              <a:rPr lang="lt-LT" smtClean="0"/>
              <a:pPr>
                <a:defRPr/>
              </a:pPr>
              <a:t>22</a:t>
            </a:fld>
            <a:endParaRPr lang="lt-LT" dirty="0"/>
          </a:p>
        </p:txBody>
      </p:sp>
    </p:spTree>
    <p:extLst>
      <p:ext uri="{BB962C8B-B14F-4D97-AF65-F5344CB8AC3E}">
        <p14:creationId xmlns:p14="http://schemas.microsoft.com/office/powerpoint/2010/main" val="37899018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a:xfrm>
            <a:off x="685319" y="4568701"/>
            <a:ext cx="5487370" cy="4822454"/>
          </a:xfrm>
        </p:spPr>
        <p:txBody>
          <a:bodyPr>
            <a:noAutofit/>
          </a:bodyPr>
          <a:lstStyle/>
          <a:p>
            <a:pPr algn="just">
              <a:lnSpc>
                <a:spcPct val="150000"/>
              </a:lnSpc>
            </a:pPr>
            <a:endParaRPr lang="lt-LT" dirty="0"/>
          </a:p>
        </p:txBody>
      </p:sp>
      <p:sp>
        <p:nvSpPr>
          <p:cNvPr id="4" name="Poraštės vietos rezervavimo ženklas 3"/>
          <p:cNvSpPr>
            <a:spLocks noGrp="1"/>
          </p:cNvSpPr>
          <p:nvPr>
            <p:ph type="ftr" sz="quarter" idx="10"/>
          </p:nvPr>
        </p:nvSpPr>
        <p:spPr/>
        <p:txBody>
          <a:bodyPr/>
          <a:lstStyle/>
          <a:p>
            <a:pPr>
              <a:defRPr/>
            </a:pPr>
            <a:endParaRPr lang="lt-LT"/>
          </a:p>
        </p:txBody>
      </p:sp>
      <p:sp>
        <p:nvSpPr>
          <p:cNvPr id="5" name="Skaidrės numerio vietos rezervavimo ženklas 4"/>
          <p:cNvSpPr>
            <a:spLocks noGrp="1"/>
          </p:cNvSpPr>
          <p:nvPr>
            <p:ph type="sldNum" sz="quarter" idx="11"/>
          </p:nvPr>
        </p:nvSpPr>
        <p:spPr/>
        <p:txBody>
          <a:bodyPr/>
          <a:lstStyle/>
          <a:p>
            <a:pPr>
              <a:defRPr/>
            </a:pPr>
            <a:fld id="{9C7F31B5-1BF1-4AA7-8AD8-DAF85AB08E3B}" type="slidenum">
              <a:rPr lang="lt-LT" smtClean="0"/>
              <a:pPr>
                <a:defRPr/>
              </a:pPr>
              <a:t>23</a:t>
            </a:fld>
            <a:endParaRPr lang="lt-LT" dirty="0"/>
          </a:p>
        </p:txBody>
      </p:sp>
    </p:spTree>
    <p:extLst>
      <p:ext uri="{BB962C8B-B14F-4D97-AF65-F5344CB8AC3E}">
        <p14:creationId xmlns:p14="http://schemas.microsoft.com/office/powerpoint/2010/main" val="37899018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a:xfrm>
            <a:off x="685319" y="4568701"/>
            <a:ext cx="5487370" cy="4822454"/>
          </a:xfrm>
        </p:spPr>
        <p:txBody>
          <a:bodyPr>
            <a:noAutofit/>
          </a:bodyPr>
          <a:lstStyle/>
          <a:p>
            <a:pPr algn="just">
              <a:lnSpc>
                <a:spcPct val="150000"/>
              </a:lnSpc>
            </a:pPr>
            <a:endParaRPr lang="lt-LT" dirty="0"/>
          </a:p>
        </p:txBody>
      </p:sp>
      <p:sp>
        <p:nvSpPr>
          <p:cNvPr id="4" name="Poraštės vietos rezervavimo ženklas 3"/>
          <p:cNvSpPr>
            <a:spLocks noGrp="1"/>
          </p:cNvSpPr>
          <p:nvPr>
            <p:ph type="ftr" sz="quarter" idx="10"/>
          </p:nvPr>
        </p:nvSpPr>
        <p:spPr/>
        <p:txBody>
          <a:bodyPr/>
          <a:lstStyle/>
          <a:p>
            <a:pPr>
              <a:defRPr/>
            </a:pPr>
            <a:endParaRPr lang="lt-LT"/>
          </a:p>
        </p:txBody>
      </p:sp>
      <p:sp>
        <p:nvSpPr>
          <p:cNvPr id="5" name="Skaidrės numerio vietos rezervavimo ženklas 4"/>
          <p:cNvSpPr>
            <a:spLocks noGrp="1"/>
          </p:cNvSpPr>
          <p:nvPr>
            <p:ph type="sldNum" sz="quarter" idx="11"/>
          </p:nvPr>
        </p:nvSpPr>
        <p:spPr/>
        <p:txBody>
          <a:bodyPr/>
          <a:lstStyle/>
          <a:p>
            <a:pPr>
              <a:defRPr/>
            </a:pPr>
            <a:fld id="{9C7F31B5-1BF1-4AA7-8AD8-DAF85AB08E3B}" type="slidenum">
              <a:rPr lang="lt-LT" smtClean="0"/>
              <a:pPr>
                <a:defRPr/>
              </a:pPr>
              <a:t>24</a:t>
            </a:fld>
            <a:endParaRPr lang="lt-LT" dirty="0"/>
          </a:p>
        </p:txBody>
      </p:sp>
    </p:spTree>
    <p:extLst>
      <p:ext uri="{BB962C8B-B14F-4D97-AF65-F5344CB8AC3E}">
        <p14:creationId xmlns:p14="http://schemas.microsoft.com/office/powerpoint/2010/main" val="37899018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a:xfrm>
            <a:off x="685319" y="4568701"/>
            <a:ext cx="5487370" cy="4822454"/>
          </a:xfrm>
        </p:spPr>
        <p:txBody>
          <a:bodyPr>
            <a:noAutofit/>
          </a:bodyPr>
          <a:lstStyle/>
          <a:p>
            <a:pPr algn="just">
              <a:lnSpc>
                <a:spcPct val="150000"/>
              </a:lnSpc>
            </a:pPr>
            <a:endParaRPr lang="lt-LT" dirty="0"/>
          </a:p>
        </p:txBody>
      </p:sp>
      <p:sp>
        <p:nvSpPr>
          <p:cNvPr id="4" name="Poraštės vietos rezervavimo ženklas 3"/>
          <p:cNvSpPr>
            <a:spLocks noGrp="1"/>
          </p:cNvSpPr>
          <p:nvPr>
            <p:ph type="ftr" sz="quarter" idx="10"/>
          </p:nvPr>
        </p:nvSpPr>
        <p:spPr/>
        <p:txBody>
          <a:bodyPr/>
          <a:lstStyle/>
          <a:p>
            <a:pPr>
              <a:defRPr/>
            </a:pPr>
            <a:endParaRPr lang="lt-LT"/>
          </a:p>
        </p:txBody>
      </p:sp>
      <p:sp>
        <p:nvSpPr>
          <p:cNvPr id="5" name="Skaidrės numerio vietos rezervavimo ženklas 4"/>
          <p:cNvSpPr>
            <a:spLocks noGrp="1"/>
          </p:cNvSpPr>
          <p:nvPr>
            <p:ph type="sldNum" sz="quarter" idx="11"/>
          </p:nvPr>
        </p:nvSpPr>
        <p:spPr/>
        <p:txBody>
          <a:bodyPr/>
          <a:lstStyle/>
          <a:p>
            <a:pPr>
              <a:defRPr/>
            </a:pPr>
            <a:fld id="{9C7F31B5-1BF1-4AA7-8AD8-DAF85AB08E3B}" type="slidenum">
              <a:rPr lang="lt-LT" smtClean="0"/>
              <a:pPr>
                <a:defRPr/>
              </a:pPr>
              <a:t>25</a:t>
            </a:fld>
            <a:endParaRPr lang="lt-LT" dirty="0"/>
          </a:p>
        </p:txBody>
      </p:sp>
    </p:spTree>
    <p:extLst>
      <p:ext uri="{BB962C8B-B14F-4D97-AF65-F5344CB8AC3E}">
        <p14:creationId xmlns:p14="http://schemas.microsoft.com/office/powerpoint/2010/main" val="37899018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a:xfrm>
            <a:off x="685319" y="4568701"/>
            <a:ext cx="5487370" cy="4822454"/>
          </a:xfrm>
        </p:spPr>
        <p:txBody>
          <a:bodyPr>
            <a:noAutofit/>
          </a:bodyPr>
          <a:lstStyle/>
          <a:p>
            <a:pPr algn="just">
              <a:lnSpc>
                <a:spcPct val="150000"/>
              </a:lnSpc>
            </a:pPr>
            <a:endParaRPr lang="lt-LT" dirty="0"/>
          </a:p>
        </p:txBody>
      </p:sp>
      <p:sp>
        <p:nvSpPr>
          <p:cNvPr id="4" name="Poraštės vietos rezervavimo ženklas 3"/>
          <p:cNvSpPr>
            <a:spLocks noGrp="1"/>
          </p:cNvSpPr>
          <p:nvPr>
            <p:ph type="ftr" sz="quarter" idx="10"/>
          </p:nvPr>
        </p:nvSpPr>
        <p:spPr/>
        <p:txBody>
          <a:bodyPr/>
          <a:lstStyle/>
          <a:p>
            <a:pPr>
              <a:defRPr/>
            </a:pPr>
            <a:endParaRPr lang="lt-LT"/>
          </a:p>
        </p:txBody>
      </p:sp>
      <p:sp>
        <p:nvSpPr>
          <p:cNvPr id="5" name="Skaidrės numerio vietos rezervavimo ženklas 4"/>
          <p:cNvSpPr>
            <a:spLocks noGrp="1"/>
          </p:cNvSpPr>
          <p:nvPr>
            <p:ph type="sldNum" sz="quarter" idx="11"/>
          </p:nvPr>
        </p:nvSpPr>
        <p:spPr/>
        <p:txBody>
          <a:bodyPr/>
          <a:lstStyle/>
          <a:p>
            <a:pPr>
              <a:defRPr/>
            </a:pPr>
            <a:fld id="{9C7F31B5-1BF1-4AA7-8AD8-DAF85AB08E3B}" type="slidenum">
              <a:rPr lang="lt-LT" smtClean="0"/>
              <a:pPr>
                <a:defRPr/>
              </a:pPr>
              <a:t>26</a:t>
            </a:fld>
            <a:endParaRPr lang="lt-LT" dirty="0"/>
          </a:p>
        </p:txBody>
      </p:sp>
    </p:spTree>
    <p:extLst>
      <p:ext uri="{BB962C8B-B14F-4D97-AF65-F5344CB8AC3E}">
        <p14:creationId xmlns:p14="http://schemas.microsoft.com/office/powerpoint/2010/main" val="37899018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a:xfrm>
            <a:off x="685319" y="4568701"/>
            <a:ext cx="5487370" cy="4822454"/>
          </a:xfrm>
        </p:spPr>
        <p:txBody>
          <a:bodyPr>
            <a:noAutofit/>
          </a:bodyPr>
          <a:lstStyle/>
          <a:p>
            <a:pPr algn="just">
              <a:lnSpc>
                <a:spcPct val="150000"/>
              </a:lnSpc>
            </a:pPr>
            <a:endParaRPr lang="lt-LT" dirty="0"/>
          </a:p>
        </p:txBody>
      </p:sp>
      <p:sp>
        <p:nvSpPr>
          <p:cNvPr id="4" name="Poraštės vietos rezervavimo ženklas 3"/>
          <p:cNvSpPr>
            <a:spLocks noGrp="1"/>
          </p:cNvSpPr>
          <p:nvPr>
            <p:ph type="ftr" sz="quarter" idx="10"/>
          </p:nvPr>
        </p:nvSpPr>
        <p:spPr/>
        <p:txBody>
          <a:bodyPr/>
          <a:lstStyle/>
          <a:p>
            <a:pPr>
              <a:defRPr/>
            </a:pPr>
            <a:endParaRPr lang="lt-LT"/>
          </a:p>
        </p:txBody>
      </p:sp>
      <p:sp>
        <p:nvSpPr>
          <p:cNvPr id="5" name="Skaidrės numerio vietos rezervavimo ženklas 4"/>
          <p:cNvSpPr>
            <a:spLocks noGrp="1"/>
          </p:cNvSpPr>
          <p:nvPr>
            <p:ph type="sldNum" sz="quarter" idx="11"/>
          </p:nvPr>
        </p:nvSpPr>
        <p:spPr/>
        <p:txBody>
          <a:bodyPr/>
          <a:lstStyle/>
          <a:p>
            <a:pPr>
              <a:defRPr/>
            </a:pPr>
            <a:fld id="{9C7F31B5-1BF1-4AA7-8AD8-DAF85AB08E3B}" type="slidenum">
              <a:rPr lang="lt-LT" smtClean="0"/>
              <a:pPr>
                <a:defRPr/>
              </a:pPr>
              <a:t>27</a:t>
            </a:fld>
            <a:endParaRPr lang="lt-LT" dirty="0"/>
          </a:p>
        </p:txBody>
      </p:sp>
    </p:spTree>
    <p:extLst>
      <p:ext uri="{BB962C8B-B14F-4D97-AF65-F5344CB8AC3E}">
        <p14:creationId xmlns:p14="http://schemas.microsoft.com/office/powerpoint/2010/main" val="1463314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a:xfrm>
            <a:off x="685319" y="4568701"/>
            <a:ext cx="5487370" cy="4822454"/>
          </a:xfrm>
        </p:spPr>
        <p:txBody>
          <a:bodyPr>
            <a:noAutofit/>
          </a:bodyPr>
          <a:lstStyle/>
          <a:p>
            <a:pPr algn="just">
              <a:lnSpc>
                <a:spcPct val="150000"/>
              </a:lnSpc>
            </a:pPr>
            <a:endParaRPr lang="lt-LT" dirty="0"/>
          </a:p>
        </p:txBody>
      </p:sp>
      <p:sp>
        <p:nvSpPr>
          <p:cNvPr id="4" name="Poraštės vietos rezervavimo ženklas 3"/>
          <p:cNvSpPr>
            <a:spLocks noGrp="1"/>
          </p:cNvSpPr>
          <p:nvPr>
            <p:ph type="ftr" sz="quarter" idx="10"/>
          </p:nvPr>
        </p:nvSpPr>
        <p:spPr/>
        <p:txBody>
          <a:bodyPr/>
          <a:lstStyle/>
          <a:p>
            <a:pPr>
              <a:defRPr/>
            </a:pPr>
            <a:endParaRPr lang="lt-LT"/>
          </a:p>
        </p:txBody>
      </p:sp>
      <p:sp>
        <p:nvSpPr>
          <p:cNvPr id="5" name="Skaidrės numerio vietos rezervavimo ženklas 4"/>
          <p:cNvSpPr>
            <a:spLocks noGrp="1"/>
          </p:cNvSpPr>
          <p:nvPr>
            <p:ph type="sldNum" sz="quarter" idx="11"/>
          </p:nvPr>
        </p:nvSpPr>
        <p:spPr/>
        <p:txBody>
          <a:bodyPr/>
          <a:lstStyle/>
          <a:p>
            <a:pPr>
              <a:defRPr/>
            </a:pPr>
            <a:fld id="{9C7F31B5-1BF1-4AA7-8AD8-DAF85AB08E3B}" type="slidenum">
              <a:rPr lang="lt-LT" smtClean="0"/>
              <a:pPr>
                <a:defRPr/>
              </a:pPr>
              <a:t>4</a:t>
            </a:fld>
            <a:endParaRPr lang="lt-LT" dirty="0"/>
          </a:p>
        </p:txBody>
      </p:sp>
    </p:spTree>
    <p:extLst>
      <p:ext uri="{BB962C8B-B14F-4D97-AF65-F5344CB8AC3E}">
        <p14:creationId xmlns:p14="http://schemas.microsoft.com/office/powerpoint/2010/main" val="3789901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a:xfrm>
            <a:off x="685319" y="4568701"/>
            <a:ext cx="5487370" cy="4822454"/>
          </a:xfrm>
        </p:spPr>
        <p:txBody>
          <a:bodyPr>
            <a:noAutofit/>
          </a:bodyPr>
          <a:lstStyle/>
          <a:p>
            <a:pPr algn="just">
              <a:lnSpc>
                <a:spcPct val="150000"/>
              </a:lnSpc>
            </a:pPr>
            <a:endParaRPr lang="lt-LT" dirty="0"/>
          </a:p>
        </p:txBody>
      </p:sp>
      <p:sp>
        <p:nvSpPr>
          <p:cNvPr id="4" name="Poraštės vietos rezervavimo ženklas 3"/>
          <p:cNvSpPr>
            <a:spLocks noGrp="1"/>
          </p:cNvSpPr>
          <p:nvPr>
            <p:ph type="ftr" sz="quarter" idx="10"/>
          </p:nvPr>
        </p:nvSpPr>
        <p:spPr/>
        <p:txBody>
          <a:bodyPr/>
          <a:lstStyle/>
          <a:p>
            <a:pPr>
              <a:defRPr/>
            </a:pPr>
            <a:endParaRPr lang="lt-LT"/>
          </a:p>
        </p:txBody>
      </p:sp>
      <p:sp>
        <p:nvSpPr>
          <p:cNvPr id="5" name="Skaidrės numerio vietos rezervavimo ženklas 4"/>
          <p:cNvSpPr>
            <a:spLocks noGrp="1"/>
          </p:cNvSpPr>
          <p:nvPr>
            <p:ph type="sldNum" sz="quarter" idx="11"/>
          </p:nvPr>
        </p:nvSpPr>
        <p:spPr/>
        <p:txBody>
          <a:bodyPr/>
          <a:lstStyle/>
          <a:p>
            <a:pPr>
              <a:defRPr/>
            </a:pPr>
            <a:fld id="{9C7F31B5-1BF1-4AA7-8AD8-DAF85AB08E3B}" type="slidenum">
              <a:rPr lang="lt-LT" smtClean="0"/>
              <a:pPr>
                <a:defRPr/>
              </a:pPr>
              <a:t>5</a:t>
            </a:fld>
            <a:endParaRPr lang="lt-LT" dirty="0"/>
          </a:p>
        </p:txBody>
      </p:sp>
    </p:spTree>
    <p:extLst>
      <p:ext uri="{BB962C8B-B14F-4D97-AF65-F5344CB8AC3E}">
        <p14:creationId xmlns:p14="http://schemas.microsoft.com/office/powerpoint/2010/main" val="3789901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a:xfrm>
            <a:off x="685319" y="4568701"/>
            <a:ext cx="5487370" cy="4822454"/>
          </a:xfrm>
        </p:spPr>
        <p:txBody>
          <a:bodyPr>
            <a:noAutofit/>
          </a:bodyPr>
          <a:lstStyle/>
          <a:p>
            <a:pPr algn="just">
              <a:lnSpc>
                <a:spcPct val="150000"/>
              </a:lnSpc>
            </a:pPr>
            <a:endParaRPr lang="lt-LT" dirty="0"/>
          </a:p>
        </p:txBody>
      </p:sp>
      <p:sp>
        <p:nvSpPr>
          <p:cNvPr id="4" name="Poraštės vietos rezervavimo ženklas 3"/>
          <p:cNvSpPr>
            <a:spLocks noGrp="1"/>
          </p:cNvSpPr>
          <p:nvPr>
            <p:ph type="ftr" sz="quarter" idx="10"/>
          </p:nvPr>
        </p:nvSpPr>
        <p:spPr/>
        <p:txBody>
          <a:bodyPr/>
          <a:lstStyle/>
          <a:p>
            <a:pPr>
              <a:defRPr/>
            </a:pPr>
            <a:endParaRPr lang="lt-LT"/>
          </a:p>
        </p:txBody>
      </p:sp>
      <p:sp>
        <p:nvSpPr>
          <p:cNvPr id="5" name="Skaidrės numerio vietos rezervavimo ženklas 4"/>
          <p:cNvSpPr>
            <a:spLocks noGrp="1"/>
          </p:cNvSpPr>
          <p:nvPr>
            <p:ph type="sldNum" sz="quarter" idx="11"/>
          </p:nvPr>
        </p:nvSpPr>
        <p:spPr/>
        <p:txBody>
          <a:bodyPr/>
          <a:lstStyle/>
          <a:p>
            <a:pPr>
              <a:defRPr/>
            </a:pPr>
            <a:fld id="{9C7F31B5-1BF1-4AA7-8AD8-DAF85AB08E3B}" type="slidenum">
              <a:rPr lang="lt-LT" smtClean="0"/>
              <a:pPr>
                <a:defRPr/>
              </a:pPr>
              <a:t>6</a:t>
            </a:fld>
            <a:endParaRPr lang="lt-LT" dirty="0"/>
          </a:p>
        </p:txBody>
      </p:sp>
    </p:spTree>
    <p:extLst>
      <p:ext uri="{BB962C8B-B14F-4D97-AF65-F5344CB8AC3E}">
        <p14:creationId xmlns:p14="http://schemas.microsoft.com/office/powerpoint/2010/main" val="3789901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a:xfrm>
            <a:off x="685319" y="4568701"/>
            <a:ext cx="5487370" cy="4822454"/>
          </a:xfrm>
        </p:spPr>
        <p:txBody>
          <a:bodyPr>
            <a:noAutofit/>
          </a:bodyPr>
          <a:lstStyle/>
          <a:p>
            <a:pPr algn="just">
              <a:lnSpc>
                <a:spcPct val="150000"/>
              </a:lnSpc>
            </a:pPr>
            <a:endParaRPr lang="lt-LT" dirty="0"/>
          </a:p>
        </p:txBody>
      </p:sp>
      <p:sp>
        <p:nvSpPr>
          <p:cNvPr id="4" name="Poraštės vietos rezervavimo ženklas 3"/>
          <p:cNvSpPr>
            <a:spLocks noGrp="1"/>
          </p:cNvSpPr>
          <p:nvPr>
            <p:ph type="ftr" sz="quarter" idx="10"/>
          </p:nvPr>
        </p:nvSpPr>
        <p:spPr/>
        <p:txBody>
          <a:bodyPr/>
          <a:lstStyle/>
          <a:p>
            <a:pPr>
              <a:defRPr/>
            </a:pPr>
            <a:endParaRPr lang="lt-LT"/>
          </a:p>
        </p:txBody>
      </p:sp>
      <p:sp>
        <p:nvSpPr>
          <p:cNvPr id="5" name="Skaidrės numerio vietos rezervavimo ženklas 4"/>
          <p:cNvSpPr>
            <a:spLocks noGrp="1"/>
          </p:cNvSpPr>
          <p:nvPr>
            <p:ph type="sldNum" sz="quarter" idx="11"/>
          </p:nvPr>
        </p:nvSpPr>
        <p:spPr/>
        <p:txBody>
          <a:bodyPr/>
          <a:lstStyle/>
          <a:p>
            <a:pPr>
              <a:defRPr/>
            </a:pPr>
            <a:fld id="{9C7F31B5-1BF1-4AA7-8AD8-DAF85AB08E3B}" type="slidenum">
              <a:rPr lang="lt-LT" smtClean="0"/>
              <a:pPr>
                <a:defRPr/>
              </a:pPr>
              <a:t>7</a:t>
            </a:fld>
            <a:endParaRPr lang="lt-LT" dirty="0"/>
          </a:p>
        </p:txBody>
      </p:sp>
    </p:spTree>
    <p:extLst>
      <p:ext uri="{BB962C8B-B14F-4D97-AF65-F5344CB8AC3E}">
        <p14:creationId xmlns:p14="http://schemas.microsoft.com/office/powerpoint/2010/main" val="3789901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a:xfrm>
            <a:off x="685319" y="4568701"/>
            <a:ext cx="5487370" cy="4822454"/>
          </a:xfrm>
        </p:spPr>
        <p:txBody>
          <a:bodyPr>
            <a:noAutofit/>
          </a:bodyPr>
          <a:lstStyle/>
          <a:p>
            <a:pPr algn="just">
              <a:lnSpc>
                <a:spcPct val="150000"/>
              </a:lnSpc>
            </a:pPr>
            <a:endParaRPr lang="lt-LT" dirty="0"/>
          </a:p>
        </p:txBody>
      </p:sp>
      <p:sp>
        <p:nvSpPr>
          <p:cNvPr id="4" name="Poraštės vietos rezervavimo ženklas 3"/>
          <p:cNvSpPr>
            <a:spLocks noGrp="1"/>
          </p:cNvSpPr>
          <p:nvPr>
            <p:ph type="ftr" sz="quarter" idx="10"/>
          </p:nvPr>
        </p:nvSpPr>
        <p:spPr/>
        <p:txBody>
          <a:bodyPr/>
          <a:lstStyle/>
          <a:p>
            <a:pPr>
              <a:defRPr/>
            </a:pPr>
            <a:endParaRPr lang="lt-LT"/>
          </a:p>
        </p:txBody>
      </p:sp>
      <p:sp>
        <p:nvSpPr>
          <p:cNvPr id="5" name="Skaidrės numerio vietos rezervavimo ženklas 4"/>
          <p:cNvSpPr>
            <a:spLocks noGrp="1"/>
          </p:cNvSpPr>
          <p:nvPr>
            <p:ph type="sldNum" sz="quarter" idx="11"/>
          </p:nvPr>
        </p:nvSpPr>
        <p:spPr/>
        <p:txBody>
          <a:bodyPr/>
          <a:lstStyle/>
          <a:p>
            <a:pPr>
              <a:defRPr/>
            </a:pPr>
            <a:fld id="{9C7F31B5-1BF1-4AA7-8AD8-DAF85AB08E3B}" type="slidenum">
              <a:rPr lang="lt-LT" smtClean="0"/>
              <a:pPr>
                <a:defRPr/>
              </a:pPr>
              <a:t>8</a:t>
            </a:fld>
            <a:endParaRPr lang="lt-LT" dirty="0"/>
          </a:p>
        </p:txBody>
      </p:sp>
    </p:spTree>
    <p:extLst>
      <p:ext uri="{BB962C8B-B14F-4D97-AF65-F5344CB8AC3E}">
        <p14:creationId xmlns:p14="http://schemas.microsoft.com/office/powerpoint/2010/main" val="3789901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a:xfrm>
            <a:off x="685319" y="4568701"/>
            <a:ext cx="5487370" cy="4822454"/>
          </a:xfrm>
        </p:spPr>
        <p:txBody>
          <a:bodyPr>
            <a:noAutofit/>
          </a:bodyPr>
          <a:lstStyle/>
          <a:p>
            <a:pPr algn="just">
              <a:lnSpc>
                <a:spcPct val="150000"/>
              </a:lnSpc>
            </a:pPr>
            <a:endParaRPr lang="lt-LT" dirty="0"/>
          </a:p>
        </p:txBody>
      </p:sp>
      <p:sp>
        <p:nvSpPr>
          <p:cNvPr id="4" name="Poraštės vietos rezervavimo ženklas 3"/>
          <p:cNvSpPr>
            <a:spLocks noGrp="1"/>
          </p:cNvSpPr>
          <p:nvPr>
            <p:ph type="ftr" sz="quarter" idx="10"/>
          </p:nvPr>
        </p:nvSpPr>
        <p:spPr/>
        <p:txBody>
          <a:bodyPr/>
          <a:lstStyle/>
          <a:p>
            <a:pPr>
              <a:defRPr/>
            </a:pPr>
            <a:endParaRPr lang="lt-LT"/>
          </a:p>
        </p:txBody>
      </p:sp>
      <p:sp>
        <p:nvSpPr>
          <p:cNvPr id="5" name="Skaidrės numerio vietos rezervavimo ženklas 4"/>
          <p:cNvSpPr>
            <a:spLocks noGrp="1"/>
          </p:cNvSpPr>
          <p:nvPr>
            <p:ph type="sldNum" sz="quarter" idx="11"/>
          </p:nvPr>
        </p:nvSpPr>
        <p:spPr/>
        <p:txBody>
          <a:bodyPr/>
          <a:lstStyle/>
          <a:p>
            <a:pPr>
              <a:defRPr/>
            </a:pPr>
            <a:fld id="{9C7F31B5-1BF1-4AA7-8AD8-DAF85AB08E3B}" type="slidenum">
              <a:rPr lang="lt-LT" smtClean="0"/>
              <a:pPr>
                <a:defRPr/>
              </a:pPr>
              <a:t>9</a:t>
            </a:fld>
            <a:endParaRPr lang="lt-LT" dirty="0"/>
          </a:p>
        </p:txBody>
      </p:sp>
    </p:spTree>
    <p:extLst>
      <p:ext uri="{BB962C8B-B14F-4D97-AF65-F5344CB8AC3E}">
        <p14:creationId xmlns:p14="http://schemas.microsoft.com/office/powerpoint/2010/main" val="3789901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a:xfrm>
            <a:off x="685319" y="4568701"/>
            <a:ext cx="5487370" cy="4822454"/>
          </a:xfrm>
        </p:spPr>
        <p:txBody>
          <a:bodyPr>
            <a:noAutofit/>
          </a:bodyPr>
          <a:lstStyle/>
          <a:p>
            <a:pPr algn="just">
              <a:lnSpc>
                <a:spcPct val="150000"/>
              </a:lnSpc>
            </a:pPr>
            <a:endParaRPr lang="lt-LT" dirty="0"/>
          </a:p>
        </p:txBody>
      </p:sp>
      <p:sp>
        <p:nvSpPr>
          <p:cNvPr id="4" name="Poraštės vietos rezervavimo ženklas 3"/>
          <p:cNvSpPr>
            <a:spLocks noGrp="1"/>
          </p:cNvSpPr>
          <p:nvPr>
            <p:ph type="ftr" sz="quarter" idx="10"/>
          </p:nvPr>
        </p:nvSpPr>
        <p:spPr/>
        <p:txBody>
          <a:bodyPr/>
          <a:lstStyle/>
          <a:p>
            <a:pPr>
              <a:defRPr/>
            </a:pPr>
            <a:endParaRPr lang="lt-LT"/>
          </a:p>
        </p:txBody>
      </p:sp>
      <p:sp>
        <p:nvSpPr>
          <p:cNvPr id="5" name="Skaidrės numerio vietos rezervavimo ženklas 4"/>
          <p:cNvSpPr>
            <a:spLocks noGrp="1"/>
          </p:cNvSpPr>
          <p:nvPr>
            <p:ph type="sldNum" sz="quarter" idx="11"/>
          </p:nvPr>
        </p:nvSpPr>
        <p:spPr/>
        <p:txBody>
          <a:bodyPr/>
          <a:lstStyle/>
          <a:p>
            <a:pPr>
              <a:defRPr/>
            </a:pPr>
            <a:fld id="{9C7F31B5-1BF1-4AA7-8AD8-DAF85AB08E3B}" type="slidenum">
              <a:rPr lang="lt-LT" smtClean="0"/>
              <a:pPr>
                <a:defRPr/>
              </a:pPr>
              <a:t>10</a:t>
            </a:fld>
            <a:endParaRPr lang="lt-LT" dirty="0"/>
          </a:p>
        </p:txBody>
      </p:sp>
    </p:spTree>
    <p:extLst>
      <p:ext uri="{BB962C8B-B14F-4D97-AF65-F5344CB8AC3E}">
        <p14:creationId xmlns:p14="http://schemas.microsoft.com/office/powerpoint/2010/main" val="3789901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685800" y="2130425"/>
            <a:ext cx="7772400" cy="1470025"/>
          </a:xfrm>
        </p:spPr>
        <p:txBody>
          <a:bodyPr/>
          <a:lstStyle/>
          <a:p>
            <a:r>
              <a:rPr lang="lt-LT"/>
              <a:t>Spustelėję redag. ruoš. pavad. stilių</a:t>
            </a:r>
          </a:p>
        </p:txBody>
      </p:sp>
      <p:sp>
        <p:nvSpPr>
          <p:cNvPr id="3" name="Antrinis pavadinima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a:t>Spustelėję redag. ruoš. paantrš. stilių</a:t>
            </a:r>
          </a:p>
        </p:txBody>
      </p:sp>
      <p:sp>
        <p:nvSpPr>
          <p:cNvPr id="4" name="Datos vietos rezervavimo ženklas 3"/>
          <p:cNvSpPr>
            <a:spLocks noGrp="1"/>
          </p:cNvSpPr>
          <p:nvPr>
            <p:ph type="dt" sz="half" idx="10"/>
          </p:nvPr>
        </p:nvSpPr>
        <p:spPr/>
        <p:txBody>
          <a:bodyPr/>
          <a:lstStyle/>
          <a:p>
            <a:pPr>
              <a:defRPr/>
            </a:pPr>
            <a:fld id="{7398E6DA-3D90-4F09-968D-FB9DB5DBFD95}" type="datetimeFigureOut">
              <a:rPr lang="en-US" smtClean="0"/>
              <a:pPr>
                <a:defRPr/>
              </a:pPr>
              <a:t>7/30/2020</a:t>
            </a:fld>
            <a:endParaRPr lang="lt-LT"/>
          </a:p>
        </p:txBody>
      </p:sp>
      <p:sp>
        <p:nvSpPr>
          <p:cNvPr id="5" name="Poraštės vietos rezervavimo ženklas 4"/>
          <p:cNvSpPr>
            <a:spLocks noGrp="1"/>
          </p:cNvSpPr>
          <p:nvPr>
            <p:ph type="ftr" sz="quarter" idx="11"/>
          </p:nvPr>
        </p:nvSpPr>
        <p:spPr/>
        <p:txBody>
          <a:bodyPr/>
          <a:lstStyle/>
          <a:p>
            <a:pPr>
              <a:defRPr/>
            </a:pPr>
            <a:endParaRPr lang="lt-LT"/>
          </a:p>
        </p:txBody>
      </p:sp>
      <p:sp>
        <p:nvSpPr>
          <p:cNvPr id="6" name="Skaidrės numerio vietos rezervavimo ženklas 5"/>
          <p:cNvSpPr>
            <a:spLocks noGrp="1"/>
          </p:cNvSpPr>
          <p:nvPr>
            <p:ph type="sldNum" sz="quarter" idx="12"/>
          </p:nvPr>
        </p:nvSpPr>
        <p:spPr/>
        <p:txBody>
          <a:bodyPr/>
          <a:lstStyle/>
          <a:p>
            <a:pPr>
              <a:defRPr/>
            </a:pPr>
            <a:fld id="{F761F613-8A78-4981-B2E4-612A0FEBB046}" type="slidenum">
              <a:rPr lang="lt-LT" smtClean="0"/>
              <a:pPr>
                <a:defRPr/>
              </a:pPr>
              <a:t>‹#›</a:t>
            </a:fld>
            <a:endParaRPr lang="lt-LT"/>
          </a:p>
        </p:txBody>
      </p:sp>
    </p:spTree>
    <p:extLst>
      <p:ext uri="{BB962C8B-B14F-4D97-AF65-F5344CB8AC3E}">
        <p14:creationId xmlns:p14="http://schemas.microsoft.com/office/powerpoint/2010/main" val="3818989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p>
        </p:txBody>
      </p:sp>
      <p:sp>
        <p:nvSpPr>
          <p:cNvPr id="3" name="Vertikalaus teksto vietos rezervavimo ženklas 2"/>
          <p:cNvSpPr>
            <a:spLocks noGrp="1"/>
          </p:cNvSpPr>
          <p:nvPr>
            <p:ph type="body" orient="vert" idx="1"/>
          </p:nvPr>
        </p:nvSpPr>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pPr>
              <a:defRPr/>
            </a:pPr>
            <a:fld id="{7398E6DA-3D90-4F09-968D-FB9DB5DBFD95}" type="datetimeFigureOut">
              <a:rPr lang="en-US" smtClean="0"/>
              <a:pPr>
                <a:defRPr/>
              </a:pPr>
              <a:t>7/30/2020</a:t>
            </a:fld>
            <a:endParaRPr lang="lt-LT"/>
          </a:p>
        </p:txBody>
      </p:sp>
      <p:sp>
        <p:nvSpPr>
          <p:cNvPr id="5" name="Poraštės vietos rezervavimo ženklas 4"/>
          <p:cNvSpPr>
            <a:spLocks noGrp="1"/>
          </p:cNvSpPr>
          <p:nvPr>
            <p:ph type="ftr" sz="quarter" idx="11"/>
          </p:nvPr>
        </p:nvSpPr>
        <p:spPr/>
        <p:txBody>
          <a:bodyPr/>
          <a:lstStyle/>
          <a:p>
            <a:pPr>
              <a:defRPr/>
            </a:pPr>
            <a:endParaRPr lang="lt-LT"/>
          </a:p>
        </p:txBody>
      </p:sp>
      <p:sp>
        <p:nvSpPr>
          <p:cNvPr id="6" name="Skaidrės numerio vietos rezervavimo ženklas 5"/>
          <p:cNvSpPr>
            <a:spLocks noGrp="1"/>
          </p:cNvSpPr>
          <p:nvPr>
            <p:ph type="sldNum" sz="quarter" idx="12"/>
          </p:nvPr>
        </p:nvSpPr>
        <p:spPr/>
        <p:txBody>
          <a:bodyPr/>
          <a:lstStyle/>
          <a:p>
            <a:pPr>
              <a:defRPr/>
            </a:pPr>
            <a:fld id="{F761F613-8A78-4981-B2E4-612A0FEBB046}" type="slidenum">
              <a:rPr lang="lt-LT" smtClean="0"/>
              <a:pPr>
                <a:defRPr/>
              </a:pPr>
              <a:t>‹#›</a:t>
            </a:fld>
            <a:endParaRPr lang="lt-LT"/>
          </a:p>
        </p:txBody>
      </p:sp>
    </p:spTree>
    <p:extLst>
      <p:ext uri="{BB962C8B-B14F-4D97-AF65-F5344CB8AC3E}">
        <p14:creationId xmlns:p14="http://schemas.microsoft.com/office/powerpoint/2010/main" val="1994849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a:t>Spustelėję redag. ruoš. pavad. stilių</a:t>
            </a:r>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pPr>
              <a:defRPr/>
            </a:pPr>
            <a:fld id="{7398E6DA-3D90-4F09-968D-FB9DB5DBFD95}" type="datetimeFigureOut">
              <a:rPr lang="en-US" smtClean="0"/>
              <a:pPr>
                <a:defRPr/>
              </a:pPr>
              <a:t>7/30/2020</a:t>
            </a:fld>
            <a:endParaRPr lang="lt-LT"/>
          </a:p>
        </p:txBody>
      </p:sp>
      <p:sp>
        <p:nvSpPr>
          <p:cNvPr id="5" name="Poraštės vietos rezervavimo ženklas 4"/>
          <p:cNvSpPr>
            <a:spLocks noGrp="1"/>
          </p:cNvSpPr>
          <p:nvPr>
            <p:ph type="ftr" sz="quarter" idx="11"/>
          </p:nvPr>
        </p:nvSpPr>
        <p:spPr/>
        <p:txBody>
          <a:bodyPr/>
          <a:lstStyle/>
          <a:p>
            <a:pPr>
              <a:defRPr/>
            </a:pPr>
            <a:endParaRPr lang="lt-LT"/>
          </a:p>
        </p:txBody>
      </p:sp>
      <p:sp>
        <p:nvSpPr>
          <p:cNvPr id="6" name="Skaidrės numerio vietos rezervavimo ženklas 5"/>
          <p:cNvSpPr>
            <a:spLocks noGrp="1"/>
          </p:cNvSpPr>
          <p:nvPr>
            <p:ph type="sldNum" sz="quarter" idx="12"/>
          </p:nvPr>
        </p:nvSpPr>
        <p:spPr/>
        <p:txBody>
          <a:bodyPr/>
          <a:lstStyle/>
          <a:p>
            <a:pPr>
              <a:defRPr/>
            </a:pPr>
            <a:fld id="{F761F613-8A78-4981-B2E4-612A0FEBB046}" type="slidenum">
              <a:rPr lang="lt-LT" smtClean="0"/>
              <a:pPr>
                <a:defRPr/>
              </a:pPr>
              <a:t>‹#›</a:t>
            </a:fld>
            <a:endParaRPr lang="lt-LT"/>
          </a:p>
        </p:txBody>
      </p:sp>
    </p:spTree>
    <p:extLst>
      <p:ext uri="{BB962C8B-B14F-4D97-AF65-F5344CB8AC3E}">
        <p14:creationId xmlns:p14="http://schemas.microsoft.com/office/powerpoint/2010/main" val="706648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Turinys">
    <p:spTree>
      <p:nvGrpSpPr>
        <p:cNvPr id="1" name=""/>
        <p:cNvGrpSpPr/>
        <p:nvPr/>
      </p:nvGrpSpPr>
      <p:grpSpPr>
        <a:xfrm>
          <a:off x="0" y="0"/>
          <a:ext cx="0" cy="0"/>
          <a:chOff x="0" y="0"/>
          <a:chExt cx="0" cy="0"/>
        </a:xfrm>
      </p:grpSpPr>
      <p:sp>
        <p:nvSpPr>
          <p:cNvPr id="2" name="Turinio vietos rezervavimo ženklas 1"/>
          <p:cNvSpPr>
            <a:spLocks noGrp="1"/>
          </p:cNvSpPr>
          <p:nvPr>
            <p:ph/>
          </p:nvPr>
        </p:nvSpPr>
        <p:spPr>
          <a:xfrm>
            <a:off x="685800" y="609600"/>
            <a:ext cx="7772400" cy="5486400"/>
          </a:xfrm>
        </p:spPr>
        <p:txBody>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3" name="Rectangle 1028"/>
          <p:cNvSpPr>
            <a:spLocks noGrp="1" noChangeArrowheads="1"/>
          </p:cNvSpPr>
          <p:nvPr>
            <p:ph type="dt" sz="half" idx="10"/>
          </p:nvPr>
        </p:nvSpPr>
        <p:spPr>
          <a:ln/>
        </p:spPr>
        <p:txBody>
          <a:bodyPr/>
          <a:lstStyle>
            <a:lvl1pPr>
              <a:defRPr/>
            </a:lvl1pPr>
          </a:lstStyle>
          <a:p>
            <a:pPr>
              <a:defRPr/>
            </a:pPr>
            <a:fld id="{721D72D6-D647-47FE-AFBB-4D304528F6A7}" type="datetimeFigureOut">
              <a:rPr lang="en-US"/>
              <a:pPr>
                <a:defRPr/>
              </a:pPr>
              <a:t>7/30/2020</a:t>
            </a:fld>
            <a:endParaRPr lang="lt-LT"/>
          </a:p>
        </p:txBody>
      </p:sp>
      <p:sp>
        <p:nvSpPr>
          <p:cNvPr id="4" name="Rectangle 1029"/>
          <p:cNvSpPr>
            <a:spLocks noGrp="1" noChangeArrowheads="1"/>
          </p:cNvSpPr>
          <p:nvPr>
            <p:ph type="ftr" sz="quarter" idx="11"/>
          </p:nvPr>
        </p:nvSpPr>
        <p:spPr>
          <a:ln/>
        </p:spPr>
        <p:txBody>
          <a:bodyPr/>
          <a:lstStyle>
            <a:lvl1pPr>
              <a:defRPr/>
            </a:lvl1pPr>
          </a:lstStyle>
          <a:p>
            <a:pPr>
              <a:defRPr/>
            </a:pPr>
            <a:endParaRPr lang="lt-LT"/>
          </a:p>
        </p:txBody>
      </p:sp>
      <p:sp>
        <p:nvSpPr>
          <p:cNvPr id="5" name="Rectangle 1030"/>
          <p:cNvSpPr>
            <a:spLocks noGrp="1" noChangeArrowheads="1"/>
          </p:cNvSpPr>
          <p:nvPr>
            <p:ph type="sldNum" sz="quarter" idx="12"/>
          </p:nvPr>
        </p:nvSpPr>
        <p:spPr>
          <a:ln/>
        </p:spPr>
        <p:txBody>
          <a:bodyPr/>
          <a:lstStyle>
            <a:lvl1pPr>
              <a:defRPr/>
            </a:lvl1pPr>
          </a:lstStyle>
          <a:p>
            <a:pPr>
              <a:defRPr/>
            </a:pPr>
            <a:fld id="{C2B87A42-9190-42B0-9AA7-5A47AD9EA881}" type="slidenum">
              <a:rPr lang="lt-LT"/>
              <a:pPr>
                <a:defRPr/>
              </a:pPr>
              <a:t>‹#›</a:t>
            </a:fld>
            <a:endParaRPr lang="lt-LT"/>
          </a:p>
        </p:txBody>
      </p:sp>
    </p:spTree>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p>
        </p:txBody>
      </p:sp>
      <p:sp>
        <p:nvSpPr>
          <p:cNvPr id="3" name="Turinio vietos rezervavimo ženklas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pPr>
              <a:defRPr/>
            </a:pPr>
            <a:fld id="{7398E6DA-3D90-4F09-968D-FB9DB5DBFD95}" type="datetimeFigureOut">
              <a:rPr lang="en-US" smtClean="0"/>
              <a:pPr>
                <a:defRPr/>
              </a:pPr>
              <a:t>7/30/2020</a:t>
            </a:fld>
            <a:endParaRPr lang="lt-LT"/>
          </a:p>
        </p:txBody>
      </p:sp>
      <p:sp>
        <p:nvSpPr>
          <p:cNvPr id="5" name="Poraštės vietos rezervavimo ženklas 4"/>
          <p:cNvSpPr>
            <a:spLocks noGrp="1"/>
          </p:cNvSpPr>
          <p:nvPr>
            <p:ph type="ftr" sz="quarter" idx="11"/>
          </p:nvPr>
        </p:nvSpPr>
        <p:spPr/>
        <p:txBody>
          <a:bodyPr/>
          <a:lstStyle/>
          <a:p>
            <a:pPr>
              <a:defRPr/>
            </a:pPr>
            <a:endParaRPr lang="lt-LT"/>
          </a:p>
        </p:txBody>
      </p:sp>
      <p:sp>
        <p:nvSpPr>
          <p:cNvPr id="6" name="Skaidrės numerio vietos rezervavimo ženklas 5"/>
          <p:cNvSpPr>
            <a:spLocks noGrp="1"/>
          </p:cNvSpPr>
          <p:nvPr>
            <p:ph type="sldNum" sz="quarter" idx="12"/>
          </p:nvPr>
        </p:nvSpPr>
        <p:spPr/>
        <p:txBody>
          <a:bodyPr/>
          <a:lstStyle/>
          <a:p>
            <a:pPr>
              <a:defRPr/>
            </a:pPr>
            <a:fld id="{F761F613-8A78-4981-B2E4-612A0FEBB046}" type="slidenum">
              <a:rPr lang="lt-LT" smtClean="0"/>
              <a:pPr>
                <a:defRPr/>
              </a:pPr>
              <a:t>‹#›</a:t>
            </a:fld>
            <a:endParaRPr lang="lt-LT"/>
          </a:p>
        </p:txBody>
      </p:sp>
    </p:spTree>
    <p:extLst>
      <p:ext uri="{BB962C8B-B14F-4D97-AF65-F5344CB8AC3E}">
        <p14:creationId xmlns:p14="http://schemas.microsoft.com/office/powerpoint/2010/main" val="2649488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a:t>Spustelėję redag. ruoš. pavad. stilių</a:t>
            </a:r>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Spustelėję redag. ruoš. teksto stilių</a:t>
            </a:r>
          </a:p>
        </p:txBody>
      </p:sp>
      <p:sp>
        <p:nvSpPr>
          <p:cNvPr id="4" name="Datos vietos rezervavimo ženklas 3"/>
          <p:cNvSpPr>
            <a:spLocks noGrp="1"/>
          </p:cNvSpPr>
          <p:nvPr>
            <p:ph type="dt" sz="half" idx="10"/>
          </p:nvPr>
        </p:nvSpPr>
        <p:spPr/>
        <p:txBody>
          <a:bodyPr/>
          <a:lstStyle/>
          <a:p>
            <a:pPr>
              <a:defRPr/>
            </a:pPr>
            <a:fld id="{7398E6DA-3D90-4F09-968D-FB9DB5DBFD95}" type="datetimeFigureOut">
              <a:rPr lang="en-US" smtClean="0"/>
              <a:pPr>
                <a:defRPr/>
              </a:pPr>
              <a:t>7/30/2020</a:t>
            </a:fld>
            <a:endParaRPr lang="lt-LT"/>
          </a:p>
        </p:txBody>
      </p:sp>
      <p:sp>
        <p:nvSpPr>
          <p:cNvPr id="5" name="Poraštės vietos rezervavimo ženklas 4"/>
          <p:cNvSpPr>
            <a:spLocks noGrp="1"/>
          </p:cNvSpPr>
          <p:nvPr>
            <p:ph type="ftr" sz="quarter" idx="11"/>
          </p:nvPr>
        </p:nvSpPr>
        <p:spPr/>
        <p:txBody>
          <a:bodyPr/>
          <a:lstStyle/>
          <a:p>
            <a:pPr>
              <a:defRPr/>
            </a:pPr>
            <a:endParaRPr lang="lt-LT"/>
          </a:p>
        </p:txBody>
      </p:sp>
      <p:sp>
        <p:nvSpPr>
          <p:cNvPr id="6" name="Skaidrės numerio vietos rezervavimo ženklas 5"/>
          <p:cNvSpPr>
            <a:spLocks noGrp="1"/>
          </p:cNvSpPr>
          <p:nvPr>
            <p:ph type="sldNum" sz="quarter" idx="12"/>
          </p:nvPr>
        </p:nvSpPr>
        <p:spPr/>
        <p:txBody>
          <a:bodyPr/>
          <a:lstStyle/>
          <a:p>
            <a:pPr>
              <a:defRPr/>
            </a:pPr>
            <a:fld id="{F761F613-8A78-4981-B2E4-612A0FEBB046}" type="slidenum">
              <a:rPr lang="lt-LT" smtClean="0"/>
              <a:pPr>
                <a:defRPr/>
              </a:pPr>
              <a:t>‹#›</a:t>
            </a:fld>
            <a:endParaRPr lang="lt-LT"/>
          </a:p>
        </p:txBody>
      </p:sp>
    </p:spTree>
    <p:extLst>
      <p:ext uri="{BB962C8B-B14F-4D97-AF65-F5344CB8AC3E}">
        <p14:creationId xmlns:p14="http://schemas.microsoft.com/office/powerpoint/2010/main" val="1314787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5" name="Datos vietos rezervavimo ženklas 4"/>
          <p:cNvSpPr>
            <a:spLocks noGrp="1"/>
          </p:cNvSpPr>
          <p:nvPr>
            <p:ph type="dt" sz="half" idx="10"/>
          </p:nvPr>
        </p:nvSpPr>
        <p:spPr/>
        <p:txBody>
          <a:bodyPr/>
          <a:lstStyle/>
          <a:p>
            <a:pPr>
              <a:defRPr/>
            </a:pPr>
            <a:fld id="{7398E6DA-3D90-4F09-968D-FB9DB5DBFD95}" type="datetimeFigureOut">
              <a:rPr lang="en-US" smtClean="0"/>
              <a:pPr>
                <a:defRPr/>
              </a:pPr>
              <a:t>7/30/2020</a:t>
            </a:fld>
            <a:endParaRPr lang="lt-LT"/>
          </a:p>
        </p:txBody>
      </p:sp>
      <p:sp>
        <p:nvSpPr>
          <p:cNvPr id="6" name="Poraštės vietos rezervavimo ženklas 5"/>
          <p:cNvSpPr>
            <a:spLocks noGrp="1"/>
          </p:cNvSpPr>
          <p:nvPr>
            <p:ph type="ftr" sz="quarter" idx="11"/>
          </p:nvPr>
        </p:nvSpPr>
        <p:spPr/>
        <p:txBody>
          <a:bodyPr/>
          <a:lstStyle/>
          <a:p>
            <a:pPr>
              <a:defRPr/>
            </a:pPr>
            <a:endParaRPr lang="lt-LT"/>
          </a:p>
        </p:txBody>
      </p:sp>
      <p:sp>
        <p:nvSpPr>
          <p:cNvPr id="7" name="Skaidrės numerio vietos rezervavimo ženklas 6"/>
          <p:cNvSpPr>
            <a:spLocks noGrp="1"/>
          </p:cNvSpPr>
          <p:nvPr>
            <p:ph type="sldNum" sz="quarter" idx="12"/>
          </p:nvPr>
        </p:nvSpPr>
        <p:spPr/>
        <p:txBody>
          <a:bodyPr/>
          <a:lstStyle/>
          <a:p>
            <a:pPr>
              <a:defRPr/>
            </a:pPr>
            <a:fld id="{F761F613-8A78-4981-B2E4-612A0FEBB046}" type="slidenum">
              <a:rPr lang="lt-LT" smtClean="0"/>
              <a:pPr>
                <a:defRPr/>
              </a:pPr>
              <a:t>‹#›</a:t>
            </a:fld>
            <a:endParaRPr lang="lt-LT"/>
          </a:p>
        </p:txBody>
      </p:sp>
    </p:spTree>
    <p:extLst>
      <p:ext uri="{BB962C8B-B14F-4D97-AF65-F5344CB8AC3E}">
        <p14:creationId xmlns:p14="http://schemas.microsoft.com/office/powerpoint/2010/main" val="1815644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a:t>Spustelėję redag. ruoš. pavad. stilių</a:t>
            </a:r>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7" name="Datos vietos rezervavimo ženklas 6"/>
          <p:cNvSpPr>
            <a:spLocks noGrp="1"/>
          </p:cNvSpPr>
          <p:nvPr>
            <p:ph type="dt" sz="half" idx="10"/>
          </p:nvPr>
        </p:nvSpPr>
        <p:spPr/>
        <p:txBody>
          <a:bodyPr/>
          <a:lstStyle/>
          <a:p>
            <a:pPr>
              <a:defRPr/>
            </a:pPr>
            <a:fld id="{7398E6DA-3D90-4F09-968D-FB9DB5DBFD95}" type="datetimeFigureOut">
              <a:rPr lang="en-US" smtClean="0"/>
              <a:pPr>
                <a:defRPr/>
              </a:pPr>
              <a:t>7/30/2020</a:t>
            </a:fld>
            <a:endParaRPr lang="lt-LT"/>
          </a:p>
        </p:txBody>
      </p:sp>
      <p:sp>
        <p:nvSpPr>
          <p:cNvPr id="8" name="Poraštės vietos rezervavimo ženklas 7"/>
          <p:cNvSpPr>
            <a:spLocks noGrp="1"/>
          </p:cNvSpPr>
          <p:nvPr>
            <p:ph type="ftr" sz="quarter" idx="11"/>
          </p:nvPr>
        </p:nvSpPr>
        <p:spPr/>
        <p:txBody>
          <a:bodyPr/>
          <a:lstStyle/>
          <a:p>
            <a:pPr>
              <a:defRPr/>
            </a:pPr>
            <a:endParaRPr lang="lt-LT"/>
          </a:p>
        </p:txBody>
      </p:sp>
      <p:sp>
        <p:nvSpPr>
          <p:cNvPr id="9" name="Skaidrės numerio vietos rezervavimo ženklas 8"/>
          <p:cNvSpPr>
            <a:spLocks noGrp="1"/>
          </p:cNvSpPr>
          <p:nvPr>
            <p:ph type="sldNum" sz="quarter" idx="12"/>
          </p:nvPr>
        </p:nvSpPr>
        <p:spPr/>
        <p:txBody>
          <a:bodyPr/>
          <a:lstStyle/>
          <a:p>
            <a:pPr>
              <a:defRPr/>
            </a:pPr>
            <a:fld id="{F761F613-8A78-4981-B2E4-612A0FEBB046}" type="slidenum">
              <a:rPr lang="lt-LT" smtClean="0"/>
              <a:pPr>
                <a:defRPr/>
              </a:pPr>
              <a:t>‹#›</a:t>
            </a:fld>
            <a:endParaRPr lang="lt-LT"/>
          </a:p>
        </p:txBody>
      </p:sp>
    </p:spTree>
    <p:extLst>
      <p:ext uri="{BB962C8B-B14F-4D97-AF65-F5344CB8AC3E}">
        <p14:creationId xmlns:p14="http://schemas.microsoft.com/office/powerpoint/2010/main" val="2888429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p>
        </p:txBody>
      </p:sp>
      <p:sp>
        <p:nvSpPr>
          <p:cNvPr id="3" name="Datos vietos rezervavimo ženklas 2"/>
          <p:cNvSpPr>
            <a:spLocks noGrp="1"/>
          </p:cNvSpPr>
          <p:nvPr>
            <p:ph type="dt" sz="half" idx="10"/>
          </p:nvPr>
        </p:nvSpPr>
        <p:spPr/>
        <p:txBody>
          <a:bodyPr/>
          <a:lstStyle/>
          <a:p>
            <a:pPr>
              <a:defRPr/>
            </a:pPr>
            <a:fld id="{7398E6DA-3D90-4F09-968D-FB9DB5DBFD95}" type="datetimeFigureOut">
              <a:rPr lang="en-US" smtClean="0"/>
              <a:pPr>
                <a:defRPr/>
              </a:pPr>
              <a:t>7/30/2020</a:t>
            </a:fld>
            <a:endParaRPr lang="lt-LT"/>
          </a:p>
        </p:txBody>
      </p:sp>
      <p:sp>
        <p:nvSpPr>
          <p:cNvPr id="4" name="Poraštės vietos rezervavimo ženklas 3"/>
          <p:cNvSpPr>
            <a:spLocks noGrp="1"/>
          </p:cNvSpPr>
          <p:nvPr>
            <p:ph type="ftr" sz="quarter" idx="11"/>
          </p:nvPr>
        </p:nvSpPr>
        <p:spPr/>
        <p:txBody>
          <a:bodyPr/>
          <a:lstStyle/>
          <a:p>
            <a:pPr>
              <a:defRPr/>
            </a:pPr>
            <a:endParaRPr lang="lt-LT"/>
          </a:p>
        </p:txBody>
      </p:sp>
      <p:sp>
        <p:nvSpPr>
          <p:cNvPr id="5" name="Skaidrės numerio vietos rezervavimo ženklas 4"/>
          <p:cNvSpPr>
            <a:spLocks noGrp="1"/>
          </p:cNvSpPr>
          <p:nvPr>
            <p:ph type="sldNum" sz="quarter" idx="12"/>
          </p:nvPr>
        </p:nvSpPr>
        <p:spPr/>
        <p:txBody>
          <a:bodyPr/>
          <a:lstStyle/>
          <a:p>
            <a:pPr>
              <a:defRPr/>
            </a:pPr>
            <a:fld id="{F761F613-8A78-4981-B2E4-612A0FEBB046}" type="slidenum">
              <a:rPr lang="lt-LT" smtClean="0"/>
              <a:pPr>
                <a:defRPr/>
              </a:pPr>
              <a:t>‹#›</a:t>
            </a:fld>
            <a:endParaRPr lang="lt-LT"/>
          </a:p>
        </p:txBody>
      </p:sp>
    </p:spTree>
    <p:extLst>
      <p:ext uri="{BB962C8B-B14F-4D97-AF65-F5344CB8AC3E}">
        <p14:creationId xmlns:p14="http://schemas.microsoft.com/office/powerpoint/2010/main" val="4099099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pPr>
              <a:defRPr/>
            </a:pPr>
            <a:fld id="{7398E6DA-3D90-4F09-968D-FB9DB5DBFD95}" type="datetimeFigureOut">
              <a:rPr lang="en-US" smtClean="0"/>
              <a:pPr>
                <a:defRPr/>
              </a:pPr>
              <a:t>7/30/2020</a:t>
            </a:fld>
            <a:endParaRPr lang="lt-LT"/>
          </a:p>
        </p:txBody>
      </p:sp>
      <p:sp>
        <p:nvSpPr>
          <p:cNvPr id="3" name="Poraštės vietos rezervavimo ženklas 2"/>
          <p:cNvSpPr>
            <a:spLocks noGrp="1"/>
          </p:cNvSpPr>
          <p:nvPr>
            <p:ph type="ftr" sz="quarter" idx="11"/>
          </p:nvPr>
        </p:nvSpPr>
        <p:spPr/>
        <p:txBody>
          <a:bodyPr/>
          <a:lstStyle/>
          <a:p>
            <a:pPr>
              <a:defRPr/>
            </a:pPr>
            <a:endParaRPr lang="lt-LT"/>
          </a:p>
        </p:txBody>
      </p:sp>
      <p:sp>
        <p:nvSpPr>
          <p:cNvPr id="4" name="Skaidrės numerio vietos rezervavimo ženklas 3"/>
          <p:cNvSpPr>
            <a:spLocks noGrp="1"/>
          </p:cNvSpPr>
          <p:nvPr>
            <p:ph type="sldNum" sz="quarter" idx="12"/>
          </p:nvPr>
        </p:nvSpPr>
        <p:spPr/>
        <p:txBody>
          <a:bodyPr/>
          <a:lstStyle/>
          <a:p>
            <a:pPr>
              <a:defRPr/>
            </a:pPr>
            <a:fld id="{F761F613-8A78-4981-B2E4-612A0FEBB046}" type="slidenum">
              <a:rPr lang="lt-LT" smtClean="0"/>
              <a:pPr>
                <a:defRPr/>
              </a:pPr>
              <a:t>‹#›</a:t>
            </a:fld>
            <a:endParaRPr lang="lt-LT"/>
          </a:p>
        </p:txBody>
      </p:sp>
    </p:spTree>
    <p:extLst>
      <p:ext uri="{BB962C8B-B14F-4D97-AF65-F5344CB8AC3E}">
        <p14:creationId xmlns:p14="http://schemas.microsoft.com/office/powerpoint/2010/main" val="1686938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a:t>Spustelėję redag. ruoš. pavad. stilių</a:t>
            </a:r>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pPr>
              <a:defRPr/>
            </a:pPr>
            <a:fld id="{7398E6DA-3D90-4F09-968D-FB9DB5DBFD95}" type="datetimeFigureOut">
              <a:rPr lang="en-US" smtClean="0"/>
              <a:pPr>
                <a:defRPr/>
              </a:pPr>
              <a:t>7/30/2020</a:t>
            </a:fld>
            <a:endParaRPr lang="lt-LT"/>
          </a:p>
        </p:txBody>
      </p:sp>
      <p:sp>
        <p:nvSpPr>
          <p:cNvPr id="6" name="Poraštės vietos rezervavimo ženklas 5"/>
          <p:cNvSpPr>
            <a:spLocks noGrp="1"/>
          </p:cNvSpPr>
          <p:nvPr>
            <p:ph type="ftr" sz="quarter" idx="11"/>
          </p:nvPr>
        </p:nvSpPr>
        <p:spPr/>
        <p:txBody>
          <a:bodyPr/>
          <a:lstStyle/>
          <a:p>
            <a:pPr>
              <a:defRPr/>
            </a:pPr>
            <a:endParaRPr lang="lt-LT"/>
          </a:p>
        </p:txBody>
      </p:sp>
      <p:sp>
        <p:nvSpPr>
          <p:cNvPr id="7" name="Skaidrės numerio vietos rezervavimo ženklas 6"/>
          <p:cNvSpPr>
            <a:spLocks noGrp="1"/>
          </p:cNvSpPr>
          <p:nvPr>
            <p:ph type="sldNum" sz="quarter" idx="12"/>
          </p:nvPr>
        </p:nvSpPr>
        <p:spPr/>
        <p:txBody>
          <a:bodyPr/>
          <a:lstStyle/>
          <a:p>
            <a:pPr>
              <a:defRPr/>
            </a:pPr>
            <a:fld id="{F761F613-8A78-4981-B2E4-612A0FEBB046}" type="slidenum">
              <a:rPr lang="lt-LT" smtClean="0"/>
              <a:pPr>
                <a:defRPr/>
              </a:pPr>
              <a:t>‹#›</a:t>
            </a:fld>
            <a:endParaRPr lang="lt-LT"/>
          </a:p>
        </p:txBody>
      </p:sp>
    </p:spTree>
    <p:extLst>
      <p:ext uri="{BB962C8B-B14F-4D97-AF65-F5344CB8AC3E}">
        <p14:creationId xmlns:p14="http://schemas.microsoft.com/office/powerpoint/2010/main" val="2631825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a:t>Spustelėję redag. ruoš. pavad. stilių</a:t>
            </a:r>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pPr>
              <a:defRPr/>
            </a:pPr>
            <a:fld id="{7398E6DA-3D90-4F09-968D-FB9DB5DBFD95}" type="datetimeFigureOut">
              <a:rPr lang="en-US" smtClean="0"/>
              <a:pPr>
                <a:defRPr/>
              </a:pPr>
              <a:t>7/30/2020</a:t>
            </a:fld>
            <a:endParaRPr lang="lt-LT"/>
          </a:p>
        </p:txBody>
      </p:sp>
      <p:sp>
        <p:nvSpPr>
          <p:cNvPr id="6" name="Poraštės vietos rezervavimo ženklas 5"/>
          <p:cNvSpPr>
            <a:spLocks noGrp="1"/>
          </p:cNvSpPr>
          <p:nvPr>
            <p:ph type="ftr" sz="quarter" idx="11"/>
          </p:nvPr>
        </p:nvSpPr>
        <p:spPr/>
        <p:txBody>
          <a:bodyPr/>
          <a:lstStyle/>
          <a:p>
            <a:pPr>
              <a:defRPr/>
            </a:pPr>
            <a:endParaRPr lang="lt-LT"/>
          </a:p>
        </p:txBody>
      </p:sp>
      <p:sp>
        <p:nvSpPr>
          <p:cNvPr id="7" name="Skaidrės numerio vietos rezervavimo ženklas 6"/>
          <p:cNvSpPr>
            <a:spLocks noGrp="1"/>
          </p:cNvSpPr>
          <p:nvPr>
            <p:ph type="sldNum" sz="quarter" idx="12"/>
          </p:nvPr>
        </p:nvSpPr>
        <p:spPr/>
        <p:txBody>
          <a:bodyPr/>
          <a:lstStyle/>
          <a:p>
            <a:pPr>
              <a:defRPr/>
            </a:pPr>
            <a:fld id="{F761F613-8A78-4981-B2E4-612A0FEBB046}" type="slidenum">
              <a:rPr lang="lt-LT" smtClean="0"/>
              <a:pPr>
                <a:defRPr/>
              </a:pPr>
              <a:t>‹#›</a:t>
            </a:fld>
            <a:endParaRPr lang="lt-LT"/>
          </a:p>
        </p:txBody>
      </p:sp>
    </p:spTree>
    <p:extLst>
      <p:ext uri="{BB962C8B-B14F-4D97-AF65-F5344CB8AC3E}">
        <p14:creationId xmlns:p14="http://schemas.microsoft.com/office/powerpoint/2010/main" val="4148366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lt-LT"/>
              <a:t>Spustelėję redag. ruoš. pavad. stilių</a:t>
            </a:r>
          </a:p>
        </p:txBody>
      </p:sp>
      <p:sp>
        <p:nvSpPr>
          <p:cNvPr id="3" name="Teksto vietos rezervavimo ženklas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398E6DA-3D90-4F09-968D-FB9DB5DBFD95}" type="datetimeFigureOut">
              <a:rPr lang="en-US" smtClean="0"/>
              <a:pPr>
                <a:defRPr/>
              </a:pPr>
              <a:t>7/30/2020</a:t>
            </a:fld>
            <a:endParaRPr lang="lt-LT"/>
          </a:p>
        </p:txBody>
      </p:sp>
      <p:sp>
        <p:nvSpPr>
          <p:cNvPr id="5" name="Poraštės vietos rezervavimo ženklas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lt-LT"/>
          </a:p>
        </p:txBody>
      </p:sp>
      <p:sp>
        <p:nvSpPr>
          <p:cNvPr id="6" name="Skaidrės numerio vietos rezervavimo ženklas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761F613-8A78-4981-B2E4-612A0FEBB046}" type="slidenum">
              <a:rPr lang="lt-LT" smtClean="0"/>
              <a:pPr>
                <a:defRPr/>
              </a:pPr>
              <a:t>‹#›</a:t>
            </a:fld>
            <a:endParaRPr lang="lt-LT"/>
          </a:p>
        </p:txBody>
      </p:sp>
    </p:spTree>
    <p:extLst>
      <p:ext uri="{BB962C8B-B14F-4D97-AF65-F5344CB8AC3E}">
        <p14:creationId xmlns:p14="http://schemas.microsoft.com/office/powerpoint/2010/main" val="3543597395"/>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Lst>
  <p:transition spd="med">
    <p:zo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vpgt.lt/" TargetMode="External"/><Relationship Id="rId7"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oleObject" Target="../embeddings/oleObject1.bin"/><Relationship Id="rId4" Type="http://schemas.openxmlformats.org/officeDocument/2006/relationships/hyperlink" Target="http://www.lt72.lt/"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vpgt.lt/"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hyperlink" Target="http://www.lt72.lt/"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vpgt.lt/"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9.emf"/><Relationship Id="rId4" Type="http://schemas.openxmlformats.org/officeDocument/2006/relationships/hyperlink" Target="http://www.lt72.lt/"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vpgt.lt/" TargetMode="External"/><Relationship Id="rId7" Type="http://schemas.openxmlformats.org/officeDocument/2006/relationships/image" Target="../media/image22.e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hyperlink" Target="http://www.lt72.lt/"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vpgt.lt/" TargetMode="External"/><Relationship Id="rId7" Type="http://schemas.openxmlformats.org/officeDocument/2006/relationships/image" Target="../media/image25.em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hyperlink" Target="http://www.lt72.lt/"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vpgt.lt/" TargetMode="External"/><Relationship Id="rId7" Type="http://schemas.openxmlformats.org/officeDocument/2006/relationships/image" Target="../media/image28.e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hyperlink" Target="http://www.lt72.lt/"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vpgt.lt/" TargetMode="External"/><Relationship Id="rId7" Type="http://schemas.openxmlformats.org/officeDocument/2006/relationships/image" Target="../media/image31.em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hyperlink" Target="http://www.lt72.lt/"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vpgt.lt/"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2.emf"/><Relationship Id="rId4" Type="http://schemas.openxmlformats.org/officeDocument/2006/relationships/hyperlink" Target="http://www.lt72.lt/"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vpgt.lt/"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hyperlink" Target="http://www.lt72.lt/"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vpgt.lt/"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hyperlink" Target="http://www.lt72.lt/"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vpgt.lt/" TargetMode="External"/><Relationship Id="rId7" Type="http://schemas.openxmlformats.org/officeDocument/2006/relationships/image" Target="../media/image39.emf"/><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8.emf"/><Relationship Id="rId5" Type="http://schemas.openxmlformats.org/officeDocument/2006/relationships/image" Target="../media/image37.emf"/><Relationship Id="rId4" Type="http://schemas.openxmlformats.org/officeDocument/2006/relationships/hyperlink" Target="http://www.lt72.lt/"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vpgt.lt/"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www.lt72.lt/"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www.vpgt.lt/" TargetMode="External"/><Relationship Id="rId7" Type="http://schemas.openxmlformats.org/officeDocument/2006/relationships/image" Target="../media/image42.emf"/><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1.emf"/><Relationship Id="rId5" Type="http://schemas.openxmlformats.org/officeDocument/2006/relationships/image" Target="../media/image40.emf"/><Relationship Id="rId4" Type="http://schemas.openxmlformats.org/officeDocument/2006/relationships/hyperlink" Target="http://www.lt72.lt/"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vpgt.lt/"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43.emf"/><Relationship Id="rId4" Type="http://schemas.openxmlformats.org/officeDocument/2006/relationships/hyperlink" Target="http://www.lt72.lt/"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47.emf"/><Relationship Id="rId3" Type="http://schemas.openxmlformats.org/officeDocument/2006/relationships/hyperlink" Target="http://www.vpgt.lt/" TargetMode="External"/><Relationship Id="rId7" Type="http://schemas.openxmlformats.org/officeDocument/2006/relationships/image" Target="../media/image46.emf"/><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5.emf"/><Relationship Id="rId5" Type="http://schemas.openxmlformats.org/officeDocument/2006/relationships/image" Target="../media/image44.emf"/><Relationship Id="rId4" Type="http://schemas.openxmlformats.org/officeDocument/2006/relationships/hyperlink" Target="http://www.lt72.lt/"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vpgt.lt/" TargetMode="External"/><Relationship Id="rId7" Type="http://schemas.openxmlformats.org/officeDocument/2006/relationships/image" Target="../media/image50.emf"/><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9.emf"/><Relationship Id="rId5" Type="http://schemas.openxmlformats.org/officeDocument/2006/relationships/image" Target="../media/image48.emf"/><Relationship Id="rId4" Type="http://schemas.openxmlformats.org/officeDocument/2006/relationships/hyperlink" Target="http://www.lt72.lt/"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54.emf"/><Relationship Id="rId3" Type="http://schemas.openxmlformats.org/officeDocument/2006/relationships/hyperlink" Target="http://www.vpgt.lt/" TargetMode="External"/><Relationship Id="rId7" Type="http://schemas.openxmlformats.org/officeDocument/2006/relationships/image" Target="../media/image53.emf"/><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52.emf"/><Relationship Id="rId5" Type="http://schemas.openxmlformats.org/officeDocument/2006/relationships/image" Target="../media/image51.emf"/><Relationship Id="rId4" Type="http://schemas.openxmlformats.org/officeDocument/2006/relationships/hyperlink" Target="http://www.lt72.lt/"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57.emf"/><Relationship Id="rId3" Type="http://schemas.openxmlformats.org/officeDocument/2006/relationships/hyperlink" Target="http://www.vpgt.lt/" TargetMode="External"/><Relationship Id="rId7" Type="http://schemas.openxmlformats.org/officeDocument/2006/relationships/image" Target="../media/image56.emf"/><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55.emf"/><Relationship Id="rId5" Type="http://schemas.openxmlformats.org/officeDocument/2006/relationships/image" Target="../media/image51.emf"/><Relationship Id="rId4" Type="http://schemas.openxmlformats.org/officeDocument/2006/relationships/hyperlink" Target="http://www.lt72.lt/"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vpgt.lt/"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58.emf"/><Relationship Id="rId4" Type="http://schemas.openxmlformats.org/officeDocument/2006/relationships/hyperlink" Target="http://www.lt72.lt/"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vpgt.lt/"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hyperlink" Target="http://www.lt72.lt/"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vpgt.lt/"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pagd.maps.arcgis.com/apps/opsdashboard/index.html#/3a6b09e5bbdd4e4cbd7fd5be9d2e90e4" TargetMode="External"/><Relationship Id="rId5" Type="http://schemas.openxmlformats.org/officeDocument/2006/relationships/image" Target="../media/image4.png"/><Relationship Id="rId4" Type="http://schemas.openxmlformats.org/officeDocument/2006/relationships/hyperlink" Target="http://www.lt72.lt/"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vpgt.lt/"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s://pagd.maps.arcgis.com/apps/opsdashboard/index.html#/3a6b09e5bbdd4e4cbd7fd5be9d2e90e4" TargetMode="External"/><Relationship Id="rId4" Type="http://schemas.openxmlformats.org/officeDocument/2006/relationships/hyperlink" Target="http://www.lt72.lt/"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vpgt.lt/"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emf"/><Relationship Id="rId4" Type="http://schemas.openxmlformats.org/officeDocument/2006/relationships/hyperlink" Target="http://www.lt72.lt/"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vpgt.lt/"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hyperlink" Target="http://www.lt72.lt/"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vpgt.lt/"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hyperlink" Target="http://www.lt72.lt/"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vpgt.lt/"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hyperlink" Target="http://www.lt72.lt/"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hyperlink" Target="http://www.vpgt.lt/" TargetMode="External"/><Relationship Id="rId7"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hyperlink" Target="http://www.lt72.lt/"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2590800" y="2362200"/>
            <a:ext cx="184150" cy="366713"/>
          </a:xfrm>
          <a:prstGeom prst="rect">
            <a:avLst/>
          </a:prstGeom>
          <a:noFill/>
          <a:ln w="9525">
            <a:noFill/>
            <a:miter lim="800000"/>
            <a:headEnd/>
            <a:tailEnd/>
          </a:ln>
        </p:spPr>
        <p:txBody>
          <a:bodyPr wrap="none">
            <a:spAutoFit/>
          </a:bodyPr>
          <a:lstStyle/>
          <a:p>
            <a:pPr eaLnBrk="0" hangingPunct="0"/>
            <a:endParaRPr lang="lt-LT" sz="1800" dirty="0">
              <a:latin typeface="Arial" charset="0"/>
            </a:endParaRPr>
          </a:p>
        </p:txBody>
      </p:sp>
      <p:sp>
        <p:nvSpPr>
          <p:cNvPr id="5123" name="Text Box 4"/>
          <p:cNvSpPr txBox="1">
            <a:spLocks noChangeArrowheads="1"/>
          </p:cNvSpPr>
          <p:nvPr/>
        </p:nvSpPr>
        <p:spPr bwMode="auto">
          <a:xfrm>
            <a:off x="2590800" y="2362200"/>
            <a:ext cx="184150" cy="366713"/>
          </a:xfrm>
          <a:prstGeom prst="rect">
            <a:avLst/>
          </a:prstGeom>
          <a:noFill/>
          <a:ln w="9525">
            <a:noFill/>
            <a:miter lim="800000"/>
            <a:headEnd/>
            <a:tailEnd/>
          </a:ln>
        </p:spPr>
        <p:txBody>
          <a:bodyPr wrap="none">
            <a:spAutoFit/>
          </a:bodyPr>
          <a:lstStyle/>
          <a:p>
            <a:pPr eaLnBrk="0" hangingPunct="0"/>
            <a:endParaRPr lang="lt-LT" sz="1800" dirty="0">
              <a:latin typeface="Arial" charset="0"/>
            </a:endParaRPr>
          </a:p>
        </p:txBody>
      </p:sp>
      <p:sp>
        <p:nvSpPr>
          <p:cNvPr id="5124" name="Rectangle 5"/>
          <p:cNvSpPr>
            <a:spLocks noChangeArrowheads="1"/>
          </p:cNvSpPr>
          <p:nvPr/>
        </p:nvSpPr>
        <p:spPr bwMode="auto">
          <a:xfrm>
            <a:off x="647698" y="3196355"/>
            <a:ext cx="7993063" cy="1569660"/>
          </a:xfrm>
          <a:prstGeom prst="rect">
            <a:avLst/>
          </a:prstGeom>
          <a:noFill/>
          <a:ln w="9525">
            <a:noFill/>
            <a:miter lim="800000"/>
            <a:headEnd/>
            <a:tailEnd/>
          </a:ln>
        </p:spPr>
        <p:txBody>
          <a:bodyPr>
            <a:spAutoFit/>
          </a:bodyPr>
          <a:lstStyle/>
          <a:p>
            <a:pPr algn="ctr">
              <a:buFont typeface="Wingdings" pitchFamily="2" charset="2"/>
              <a:buNone/>
            </a:pPr>
            <a:r>
              <a:rPr lang="lt-LT" sz="3200" b="1" dirty="0">
                <a:solidFill>
                  <a:srgbClr val="002060"/>
                </a:solidFill>
                <a:latin typeface="Arial" panose="020B0604020202020204" pitchFamily="34" charset="0"/>
                <a:cs typeface="Arial" panose="020B0604020202020204" pitchFamily="34" charset="0"/>
              </a:rPr>
              <a:t>Savivaldybių pasirengimo branduolinėms ir (ar) radiologinėms avarijoms vertinimo apžvalga</a:t>
            </a:r>
            <a:endParaRPr lang="pt-BR" sz="3200" b="1" dirty="0">
              <a:solidFill>
                <a:srgbClr val="002060"/>
              </a:solidFill>
              <a:latin typeface="Arial" panose="020B0604020202020204" pitchFamily="34" charset="0"/>
              <a:cs typeface="Arial" panose="020B0604020202020204" pitchFamily="34" charset="0"/>
            </a:endParaRPr>
          </a:p>
        </p:txBody>
      </p:sp>
      <p:sp>
        <p:nvSpPr>
          <p:cNvPr id="5126" name="Stačiakampis 9"/>
          <p:cNvSpPr>
            <a:spLocks noChangeArrowheads="1"/>
          </p:cNvSpPr>
          <p:nvPr/>
        </p:nvSpPr>
        <p:spPr bwMode="auto">
          <a:xfrm>
            <a:off x="2427117" y="6355382"/>
            <a:ext cx="4434227" cy="461665"/>
          </a:xfrm>
          <a:prstGeom prst="rect">
            <a:avLst/>
          </a:prstGeom>
          <a:noFill/>
          <a:ln w="9525">
            <a:noFill/>
            <a:miter lim="800000"/>
            <a:headEnd/>
            <a:tailEnd/>
          </a:ln>
        </p:spPr>
        <p:txBody>
          <a:bodyPr wrap="none">
            <a:spAutoFit/>
          </a:bodyPr>
          <a:lstStyle/>
          <a:p>
            <a:pPr algn="ctr">
              <a:buFont typeface="Wingdings" pitchFamily="2" charset="2"/>
              <a:buNone/>
            </a:pPr>
            <a:r>
              <a:rPr lang="lt-LT" sz="2400" b="1" dirty="0">
                <a:solidFill>
                  <a:srgbClr val="C00000"/>
                </a:solidFill>
                <a:latin typeface="Arial" panose="020B0604020202020204" pitchFamily="34" charset="0"/>
                <a:cs typeface="Arial" panose="020B0604020202020204" pitchFamily="34" charset="0"/>
                <a:hlinkClick r:id="rId3"/>
              </a:rPr>
              <a:t>www.pagd.lrv.lt;</a:t>
            </a:r>
            <a:r>
              <a:rPr lang="lt-LT" sz="2400" b="1" dirty="0">
                <a:solidFill>
                  <a:srgbClr val="C00000"/>
                </a:solidFill>
                <a:latin typeface="Arial" panose="020B0604020202020204" pitchFamily="34" charset="0"/>
                <a:cs typeface="Arial" panose="020B0604020202020204" pitchFamily="34" charset="0"/>
              </a:rPr>
              <a:t> </a:t>
            </a:r>
            <a:r>
              <a:rPr lang="lt-LT" sz="2400" b="1" dirty="0">
                <a:solidFill>
                  <a:srgbClr val="C00000"/>
                </a:solidFill>
                <a:latin typeface="Arial" panose="020B0604020202020204" pitchFamily="34" charset="0"/>
                <a:cs typeface="Arial" panose="020B0604020202020204" pitchFamily="34" charset="0"/>
                <a:hlinkClick r:id="rId4"/>
              </a:rPr>
              <a:t>www.lt72.lt</a:t>
            </a:r>
            <a:r>
              <a:rPr lang="lt-LT" sz="2400" b="1" dirty="0">
                <a:solidFill>
                  <a:srgbClr val="C00000"/>
                </a:solidFill>
                <a:latin typeface="Arial" panose="020B0604020202020204" pitchFamily="34" charset="0"/>
                <a:cs typeface="Arial" panose="020B0604020202020204" pitchFamily="34" charset="0"/>
              </a:rPr>
              <a:t> </a:t>
            </a:r>
          </a:p>
        </p:txBody>
      </p:sp>
      <p:graphicFrame>
        <p:nvGraphicFramePr>
          <p:cNvPr id="7" name="Object 11"/>
          <p:cNvGraphicFramePr>
            <a:graphicFrameLocks noChangeAspect="1"/>
          </p:cNvGraphicFramePr>
          <p:nvPr>
            <p:extLst>
              <p:ext uri="{D42A27DB-BD31-4B8C-83A1-F6EECF244321}">
                <p14:modId xmlns:p14="http://schemas.microsoft.com/office/powerpoint/2010/main" val="3626371756"/>
              </p:ext>
            </p:extLst>
          </p:nvPr>
        </p:nvGraphicFramePr>
        <p:xfrm>
          <a:off x="3548917" y="692696"/>
          <a:ext cx="2190628" cy="2260085"/>
        </p:xfrm>
        <a:graphic>
          <a:graphicData uri="http://schemas.openxmlformats.org/presentationml/2006/ole">
            <mc:AlternateContent xmlns:mc="http://schemas.openxmlformats.org/markup-compatibility/2006">
              <mc:Choice xmlns:v="urn:schemas-microsoft-com:vml" Requires="v">
                <p:oleObj spid="_x0000_s1287" name="Image" r:id="rId5" imgW="1796800" imgH="1814857" progId="Photoshop.Image.9">
                  <p:embed/>
                </p:oleObj>
              </mc:Choice>
              <mc:Fallback>
                <p:oleObj name="Image" r:id="rId5" imgW="1796800" imgH="1814857" progId="Photoshop.Image.9">
                  <p:embed/>
                  <p:pic>
                    <p:nvPicPr>
                      <p:cNvPr id="10246"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8917" y="692696"/>
                        <a:ext cx="2190628" cy="2260085"/>
                      </a:xfrm>
                      <a:prstGeom prst="rect">
                        <a:avLst/>
                      </a:prstGeom>
                      <a:noFill/>
                      <a:ln>
                        <a:noFill/>
                      </a:ln>
                    </p:spPr>
                  </p:pic>
                </p:oleObj>
              </mc:Fallback>
            </mc:AlternateContent>
          </a:graphicData>
        </a:graphic>
      </p:graphicFrame>
      <p:pic>
        <p:nvPicPr>
          <p:cNvPr id="2" name="Picture 1">
            <a:extLst>
              <a:ext uri="{FF2B5EF4-FFF2-40B4-BE49-F238E27FC236}">
                <a16:creationId xmlns:a16="http://schemas.microsoft.com/office/drawing/2014/main" id="{0C0D7024-06DA-40C7-8399-019EAD9802D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62747" y="4919025"/>
            <a:ext cx="1162964" cy="1193340"/>
          </a:xfrm>
          <a:prstGeom prst="rect">
            <a:avLst/>
          </a:prstGeom>
        </p:spPr>
      </p:pic>
    </p:spTree>
  </p:cSld>
  <p:clrMapOvr>
    <a:masterClrMapping/>
  </p:clrMapOvr>
  <p:transition spd="med">
    <p:zoom/>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8"/>
          <p:cNvSpPr txBox="1">
            <a:spLocks noGrp="1"/>
          </p:cNvSpPr>
          <p:nvPr/>
        </p:nvSpPr>
        <p:spPr>
          <a:xfrm>
            <a:off x="142875" y="6286500"/>
            <a:ext cx="457200" cy="457200"/>
          </a:xfrm>
          <a:prstGeom prst="ellipse">
            <a:avLst/>
          </a:prstGeom>
          <a:solidFill>
            <a:srgbClr val="00B050"/>
          </a:solidFill>
        </p:spPr>
        <p:txBody>
          <a:bodyPr wrap="none" lIns="0" tIns="0" rIns="0" bIns="0" anchor="ctr" anchorCtr="1"/>
          <a:lstStyle/>
          <a:p>
            <a:pPr algn="ctr" fontAlgn="auto">
              <a:spcBef>
                <a:spcPts val="0"/>
              </a:spcBef>
              <a:spcAft>
                <a:spcPts val="0"/>
              </a:spcAft>
              <a:defRPr/>
            </a:pPr>
            <a:fld id="{6C79C1D1-5091-4034-9B21-DEB4FA16C787}" type="slidenum">
              <a:rPr lang="lt-LT" sz="1400">
                <a:solidFill>
                  <a:srgbClr val="FFFFFF"/>
                </a:solidFill>
                <a:latin typeface="+mj-lt"/>
                <a:ea typeface="+mj-ea"/>
                <a:cs typeface="+mj-cs"/>
              </a:rPr>
              <a:pPr algn="ctr" fontAlgn="auto">
                <a:spcBef>
                  <a:spcPts val="0"/>
                </a:spcBef>
                <a:spcAft>
                  <a:spcPts val="0"/>
                </a:spcAft>
                <a:defRPr/>
              </a:pPr>
              <a:t>10</a:t>
            </a:fld>
            <a:endParaRPr lang="lt-LT" sz="1400" dirty="0">
              <a:solidFill>
                <a:srgbClr val="FFFFFF"/>
              </a:solidFill>
              <a:latin typeface="+mj-lt"/>
              <a:ea typeface="+mj-ea"/>
              <a:cs typeface="+mj-cs"/>
            </a:endParaRPr>
          </a:p>
        </p:txBody>
      </p:sp>
      <p:sp>
        <p:nvSpPr>
          <p:cNvPr id="13" name="Text Box 10"/>
          <p:cNvSpPr txBox="1">
            <a:spLocks noChangeArrowheads="1"/>
          </p:cNvSpPr>
          <p:nvPr/>
        </p:nvSpPr>
        <p:spPr bwMode="auto">
          <a:xfrm>
            <a:off x="155269" y="114088"/>
            <a:ext cx="8928484" cy="461665"/>
          </a:xfrm>
          <a:prstGeom prst="rect">
            <a:avLst/>
          </a:prstGeom>
          <a:noFill/>
          <a:ln w="9525" algn="ctr">
            <a:noFill/>
            <a:miter lim="800000"/>
            <a:headEnd/>
            <a:tailEnd/>
          </a:ln>
          <a:effectLst/>
        </p:spPr>
        <p:txBody>
          <a:bodyPr wrap="square">
            <a:spAutoFit/>
          </a:bodyPr>
          <a:lstStyle/>
          <a:p>
            <a:pPr algn="ctr">
              <a:buFont typeface="Wingdings" pitchFamily="2" charset="2"/>
              <a:buNone/>
            </a:pPr>
            <a:r>
              <a:rPr lang="lt-LT" sz="2400" b="1" dirty="0">
                <a:solidFill>
                  <a:srgbClr val="C00000"/>
                </a:solidFill>
                <a:latin typeface="Arial" panose="020B0604020202020204" pitchFamily="34" charset="0"/>
                <a:cs typeface="Arial" panose="020B0604020202020204" pitchFamily="34" charset="0"/>
              </a:rPr>
              <a:t>ESVP</a:t>
            </a:r>
          </a:p>
        </p:txBody>
      </p:sp>
      <p:sp>
        <p:nvSpPr>
          <p:cNvPr id="6" name="TextBox 5"/>
          <p:cNvSpPr txBox="1">
            <a:spLocks noChangeArrowheads="1"/>
          </p:cNvSpPr>
          <p:nvPr/>
        </p:nvSpPr>
        <p:spPr bwMode="auto">
          <a:xfrm>
            <a:off x="36513" y="6453188"/>
            <a:ext cx="9107487" cy="307975"/>
          </a:xfrm>
          <a:prstGeom prst="rect">
            <a:avLst/>
          </a:prstGeom>
          <a:noFill/>
          <a:ln w="9525">
            <a:noFill/>
            <a:miter lim="800000"/>
            <a:headEnd/>
            <a:tailEnd/>
          </a:ln>
        </p:spPr>
        <p:txBody>
          <a:bodyPr>
            <a:spAutoFit/>
          </a:bodyPr>
          <a:lstStyle/>
          <a:p>
            <a:pPr algn="ctr">
              <a:buFont typeface="Wingdings" pitchFamily="2" charset="2"/>
              <a:buNone/>
            </a:pPr>
            <a:r>
              <a:rPr lang="lt-LT" sz="1400" b="1" dirty="0" err="1">
                <a:solidFill>
                  <a:srgbClr val="C00000"/>
                </a:solidFill>
                <a:latin typeface="Book Antiqua" pitchFamily="18" charset="0"/>
                <a:hlinkClick r:id="rId3"/>
              </a:rPr>
              <a:t>pagd.lrv.lt</a:t>
            </a:r>
            <a:r>
              <a:rPr lang="lt-LT" sz="1400" b="1" dirty="0">
                <a:solidFill>
                  <a:srgbClr val="C00000"/>
                </a:solidFill>
                <a:latin typeface="Book Antiqua" pitchFamily="18" charset="0"/>
                <a:hlinkClick r:id="rId3"/>
              </a:rPr>
              <a:t>;</a:t>
            </a:r>
            <a:r>
              <a:rPr lang="lt-LT" sz="1400" b="1" dirty="0">
                <a:solidFill>
                  <a:srgbClr val="C00000"/>
                </a:solidFill>
                <a:latin typeface="Book Antiqua" pitchFamily="18" charset="0"/>
              </a:rPr>
              <a:t> </a:t>
            </a:r>
            <a:r>
              <a:rPr lang="lt-LT" sz="1400" b="1" dirty="0">
                <a:solidFill>
                  <a:srgbClr val="C00000"/>
                </a:solidFill>
                <a:latin typeface="Book Antiqua" pitchFamily="18" charset="0"/>
                <a:hlinkClick r:id="rId4"/>
              </a:rPr>
              <a:t>www.lt72.lt</a:t>
            </a:r>
            <a:r>
              <a:rPr lang="lt-LT" sz="1400" b="1" dirty="0">
                <a:solidFill>
                  <a:srgbClr val="C00000"/>
                </a:solidFill>
                <a:latin typeface="Book Antiqua" pitchFamily="18" charset="0"/>
              </a:rPr>
              <a:t> </a:t>
            </a:r>
          </a:p>
        </p:txBody>
      </p:sp>
      <p:sp>
        <p:nvSpPr>
          <p:cNvPr id="5" name="Antrinis pavadinimas 2">
            <a:extLst>
              <a:ext uri="{FF2B5EF4-FFF2-40B4-BE49-F238E27FC236}">
                <a16:creationId xmlns:a16="http://schemas.microsoft.com/office/drawing/2014/main" id="{0C2AAB70-6B56-4DF7-B634-F3FAB940E154}"/>
              </a:ext>
            </a:extLst>
          </p:cNvPr>
          <p:cNvSpPr txBox="1">
            <a:spLocks/>
          </p:cNvSpPr>
          <p:nvPr/>
        </p:nvSpPr>
        <p:spPr>
          <a:xfrm>
            <a:off x="1014178" y="909548"/>
            <a:ext cx="7656909" cy="792604"/>
          </a:xfrm>
          <a:prstGeom prst="rect">
            <a:avLst/>
          </a:prstGeom>
        </p:spPr>
        <p:txBody>
          <a:bodyPr vert="horz" lIns="91440" tIns="45720" rIns="91440" bIns="45720" rtlCol="0">
            <a:noAutofit/>
          </a:bodyPr>
          <a:lstStyle/>
          <a:p>
            <a:pPr lvl="0" algn="just" fontAlgn="auto">
              <a:spcBef>
                <a:spcPct val="20000"/>
              </a:spcBef>
              <a:spcAft>
                <a:spcPts val="0"/>
              </a:spcAft>
              <a:defRPr/>
            </a:pPr>
            <a:r>
              <a:rPr lang="lt-LT" dirty="0">
                <a:latin typeface="Arial" pitchFamily="34" charset="0"/>
                <a:cs typeface="Arial" pitchFamily="34" charset="0"/>
              </a:rPr>
              <a:t>4. Ar savivaldybės ekstremaliųjų situacijų valdymo plane (toliau – ESVP) yra aprašytas branduolinės avarijos padarinių šalinimas?</a:t>
            </a:r>
          </a:p>
        </p:txBody>
      </p:sp>
      <p:sp>
        <p:nvSpPr>
          <p:cNvPr id="17" name="Antrinis pavadinimas 2">
            <a:extLst>
              <a:ext uri="{FF2B5EF4-FFF2-40B4-BE49-F238E27FC236}">
                <a16:creationId xmlns:a16="http://schemas.microsoft.com/office/drawing/2014/main" id="{27839425-9EC5-4551-A7BC-22995F3906D0}"/>
              </a:ext>
            </a:extLst>
          </p:cNvPr>
          <p:cNvSpPr txBox="1">
            <a:spLocks/>
          </p:cNvSpPr>
          <p:nvPr/>
        </p:nvSpPr>
        <p:spPr>
          <a:xfrm>
            <a:off x="899592" y="3658977"/>
            <a:ext cx="7656909" cy="1134976"/>
          </a:xfrm>
          <a:prstGeom prst="rect">
            <a:avLst/>
          </a:prstGeom>
        </p:spPr>
        <p:txBody>
          <a:bodyPr vert="horz" lIns="91440" tIns="45720" rIns="91440" bIns="45720" rtlCol="0">
            <a:noAutofit/>
          </a:bodyPr>
          <a:lstStyle/>
          <a:p>
            <a:pPr lvl="0" algn="just" fontAlgn="auto">
              <a:spcBef>
                <a:spcPct val="20000"/>
              </a:spcBef>
              <a:spcAft>
                <a:spcPts val="0"/>
              </a:spcAft>
              <a:defRPr/>
            </a:pPr>
            <a:r>
              <a:rPr lang="lt-LT" dirty="0">
                <a:latin typeface="Arial" pitchFamily="34" charset="0"/>
                <a:cs typeface="Arial" pitchFamily="34" charset="0"/>
              </a:rPr>
              <a:t>Dauguma savivaldybių nusimato radiologinių avarijų padarinių šalinimo priemones, tačiau dažnai trūksta kompleksiško ir nuoseklaus planavimo, būtina planuoti visas reikalingas priemones, kai dažnai apsiribojama keliomis. 3 savivaldybės išvis ESVP nenumato branduolinės avarijos padarinių šalinimo.</a:t>
            </a:r>
          </a:p>
        </p:txBody>
      </p:sp>
      <p:pic>
        <p:nvPicPr>
          <p:cNvPr id="7" name="Picture 6">
            <a:extLst>
              <a:ext uri="{FF2B5EF4-FFF2-40B4-BE49-F238E27FC236}">
                <a16:creationId xmlns:a16="http://schemas.microsoft.com/office/drawing/2014/main" id="{6BBB4942-1DD8-4A61-8C0C-4A73A2AB1743}"/>
              </a:ext>
            </a:extLst>
          </p:cNvPr>
          <p:cNvPicPr>
            <a:picLocks noChangeAspect="1"/>
          </p:cNvPicPr>
          <p:nvPr/>
        </p:nvPicPr>
        <p:blipFill>
          <a:blip r:embed="rId5"/>
          <a:stretch>
            <a:fillRect/>
          </a:stretch>
        </p:blipFill>
        <p:spPr>
          <a:xfrm>
            <a:off x="4572000" y="1545176"/>
            <a:ext cx="4162425" cy="1257300"/>
          </a:xfrm>
          <a:prstGeom prst="rect">
            <a:avLst/>
          </a:prstGeom>
        </p:spPr>
      </p:pic>
      <p:pic>
        <p:nvPicPr>
          <p:cNvPr id="10" name="Picture 9">
            <a:extLst>
              <a:ext uri="{FF2B5EF4-FFF2-40B4-BE49-F238E27FC236}">
                <a16:creationId xmlns:a16="http://schemas.microsoft.com/office/drawing/2014/main" id="{CB7BE038-1100-44D1-B91F-054CBEA21196}"/>
              </a:ext>
            </a:extLst>
          </p:cNvPr>
          <p:cNvPicPr>
            <a:picLocks noChangeAspect="1"/>
          </p:cNvPicPr>
          <p:nvPr/>
        </p:nvPicPr>
        <p:blipFill>
          <a:blip r:embed="rId6"/>
          <a:stretch>
            <a:fillRect/>
          </a:stretch>
        </p:blipFill>
        <p:spPr>
          <a:xfrm>
            <a:off x="1151620" y="1545176"/>
            <a:ext cx="2657475" cy="962025"/>
          </a:xfrm>
          <a:prstGeom prst="rect">
            <a:avLst/>
          </a:prstGeom>
        </p:spPr>
      </p:pic>
    </p:spTree>
    <p:extLst>
      <p:ext uri="{BB962C8B-B14F-4D97-AF65-F5344CB8AC3E}">
        <p14:creationId xmlns:p14="http://schemas.microsoft.com/office/powerpoint/2010/main" val="2962266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8"/>
          <p:cNvSpPr txBox="1">
            <a:spLocks noGrp="1"/>
          </p:cNvSpPr>
          <p:nvPr/>
        </p:nvSpPr>
        <p:spPr>
          <a:xfrm>
            <a:off x="142875" y="6286500"/>
            <a:ext cx="457200" cy="457200"/>
          </a:xfrm>
          <a:prstGeom prst="ellipse">
            <a:avLst/>
          </a:prstGeom>
          <a:solidFill>
            <a:srgbClr val="00B050"/>
          </a:solidFill>
        </p:spPr>
        <p:txBody>
          <a:bodyPr wrap="none" lIns="0" tIns="0" rIns="0" bIns="0" anchor="ctr" anchorCtr="1"/>
          <a:lstStyle/>
          <a:p>
            <a:pPr algn="ctr" fontAlgn="auto">
              <a:spcBef>
                <a:spcPts val="0"/>
              </a:spcBef>
              <a:spcAft>
                <a:spcPts val="0"/>
              </a:spcAft>
              <a:defRPr/>
            </a:pPr>
            <a:fld id="{6C79C1D1-5091-4034-9B21-DEB4FA16C787}" type="slidenum">
              <a:rPr lang="lt-LT" sz="1400">
                <a:solidFill>
                  <a:srgbClr val="FFFFFF"/>
                </a:solidFill>
                <a:latin typeface="+mj-lt"/>
                <a:ea typeface="+mj-ea"/>
                <a:cs typeface="+mj-cs"/>
              </a:rPr>
              <a:pPr algn="ctr" fontAlgn="auto">
                <a:spcBef>
                  <a:spcPts val="0"/>
                </a:spcBef>
                <a:spcAft>
                  <a:spcPts val="0"/>
                </a:spcAft>
                <a:defRPr/>
              </a:pPr>
              <a:t>11</a:t>
            </a:fld>
            <a:endParaRPr lang="lt-LT" sz="1400" dirty="0">
              <a:solidFill>
                <a:srgbClr val="FFFFFF"/>
              </a:solidFill>
              <a:latin typeface="+mj-lt"/>
              <a:ea typeface="+mj-ea"/>
              <a:cs typeface="+mj-cs"/>
            </a:endParaRPr>
          </a:p>
        </p:txBody>
      </p:sp>
      <p:sp>
        <p:nvSpPr>
          <p:cNvPr id="13" name="Text Box 10"/>
          <p:cNvSpPr txBox="1">
            <a:spLocks noChangeArrowheads="1"/>
          </p:cNvSpPr>
          <p:nvPr/>
        </p:nvSpPr>
        <p:spPr bwMode="auto">
          <a:xfrm>
            <a:off x="155269" y="114088"/>
            <a:ext cx="8928484" cy="461665"/>
          </a:xfrm>
          <a:prstGeom prst="rect">
            <a:avLst/>
          </a:prstGeom>
          <a:noFill/>
          <a:ln w="9525" algn="ctr">
            <a:noFill/>
            <a:miter lim="800000"/>
            <a:headEnd/>
            <a:tailEnd/>
          </a:ln>
          <a:effectLst/>
        </p:spPr>
        <p:txBody>
          <a:bodyPr wrap="square">
            <a:spAutoFit/>
          </a:bodyPr>
          <a:lstStyle/>
          <a:p>
            <a:pPr algn="ctr">
              <a:buFont typeface="Wingdings" pitchFamily="2" charset="2"/>
              <a:buNone/>
            </a:pPr>
            <a:r>
              <a:rPr lang="lt-LT" sz="2400" b="1" dirty="0">
                <a:solidFill>
                  <a:srgbClr val="C00000"/>
                </a:solidFill>
                <a:latin typeface="Arial" panose="020B0604020202020204" pitchFamily="34" charset="0"/>
                <a:cs typeface="Arial" panose="020B0604020202020204" pitchFamily="34" charset="0"/>
              </a:rPr>
              <a:t>ESVP</a:t>
            </a:r>
          </a:p>
        </p:txBody>
      </p:sp>
      <p:sp>
        <p:nvSpPr>
          <p:cNvPr id="6" name="TextBox 5"/>
          <p:cNvSpPr txBox="1">
            <a:spLocks noChangeArrowheads="1"/>
          </p:cNvSpPr>
          <p:nvPr/>
        </p:nvSpPr>
        <p:spPr bwMode="auto">
          <a:xfrm>
            <a:off x="36513" y="6453188"/>
            <a:ext cx="9107487" cy="307975"/>
          </a:xfrm>
          <a:prstGeom prst="rect">
            <a:avLst/>
          </a:prstGeom>
          <a:noFill/>
          <a:ln w="9525">
            <a:noFill/>
            <a:miter lim="800000"/>
            <a:headEnd/>
            <a:tailEnd/>
          </a:ln>
        </p:spPr>
        <p:txBody>
          <a:bodyPr>
            <a:spAutoFit/>
          </a:bodyPr>
          <a:lstStyle/>
          <a:p>
            <a:pPr algn="ctr">
              <a:buFont typeface="Wingdings" pitchFamily="2" charset="2"/>
              <a:buNone/>
            </a:pPr>
            <a:r>
              <a:rPr lang="lt-LT" sz="1400" b="1" dirty="0" err="1">
                <a:solidFill>
                  <a:srgbClr val="C00000"/>
                </a:solidFill>
                <a:latin typeface="Book Antiqua" pitchFamily="18" charset="0"/>
                <a:hlinkClick r:id="rId3"/>
              </a:rPr>
              <a:t>pagd.lrv.lt</a:t>
            </a:r>
            <a:r>
              <a:rPr lang="lt-LT" sz="1400" b="1" dirty="0">
                <a:solidFill>
                  <a:srgbClr val="C00000"/>
                </a:solidFill>
                <a:latin typeface="Book Antiqua" pitchFamily="18" charset="0"/>
                <a:hlinkClick r:id="rId3"/>
              </a:rPr>
              <a:t>;</a:t>
            </a:r>
            <a:r>
              <a:rPr lang="lt-LT" sz="1400" b="1" dirty="0">
                <a:solidFill>
                  <a:srgbClr val="C00000"/>
                </a:solidFill>
                <a:latin typeface="Book Antiqua" pitchFamily="18" charset="0"/>
              </a:rPr>
              <a:t> </a:t>
            </a:r>
            <a:r>
              <a:rPr lang="lt-LT" sz="1400" b="1" dirty="0">
                <a:solidFill>
                  <a:srgbClr val="C00000"/>
                </a:solidFill>
                <a:latin typeface="Book Antiqua" pitchFamily="18" charset="0"/>
                <a:hlinkClick r:id="rId4"/>
              </a:rPr>
              <a:t>www.lt72.lt</a:t>
            </a:r>
            <a:r>
              <a:rPr lang="lt-LT" sz="1400" b="1" dirty="0">
                <a:solidFill>
                  <a:srgbClr val="C00000"/>
                </a:solidFill>
                <a:latin typeface="Book Antiqua" pitchFamily="18" charset="0"/>
              </a:rPr>
              <a:t> </a:t>
            </a:r>
          </a:p>
        </p:txBody>
      </p:sp>
      <p:sp>
        <p:nvSpPr>
          <p:cNvPr id="5" name="Antrinis pavadinimas 2">
            <a:extLst>
              <a:ext uri="{FF2B5EF4-FFF2-40B4-BE49-F238E27FC236}">
                <a16:creationId xmlns:a16="http://schemas.microsoft.com/office/drawing/2014/main" id="{0C2AAB70-6B56-4DF7-B634-F3FAB940E154}"/>
              </a:ext>
            </a:extLst>
          </p:cNvPr>
          <p:cNvSpPr txBox="1">
            <a:spLocks/>
          </p:cNvSpPr>
          <p:nvPr/>
        </p:nvSpPr>
        <p:spPr>
          <a:xfrm>
            <a:off x="1014178" y="909548"/>
            <a:ext cx="7656909" cy="792604"/>
          </a:xfrm>
          <a:prstGeom prst="rect">
            <a:avLst/>
          </a:prstGeom>
        </p:spPr>
        <p:txBody>
          <a:bodyPr vert="horz" lIns="91440" tIns="45720" rIns="91440" bIns="45720" rtlCol="0">
            <a:noAutofit/>
          </a:bodyPr>
          <a:lstStyle/>
          <a:p>
            <a:pPr lvl="0" algn="just" fontAlgn="auto">
              <a:spcBef>
                <a:spcPct val="20000"/>
              </a:spcBef>
              <a:spcAft>
                <a:spcPts val="0"/>
              </a:spcAft>
              <a:defRPr/>
            </a:pPr>
            <a:r>
              <a:rPr lang="lt-LT" dirty="0">
                <a:latin typeface="Arial" pitchFamily="34" charset="0"/>
                <a:cs typeface="Arial" pitchFamily="34" charset="0"/>
              </a:rPr>
              <a:t>7. Ar ESVP numatytas įrangos, radiacinių matavimo prietaisų ir kitų priemonių poreikis numatytoms užduotims vykdyti?</a:t>
            </a:r>
          </a:p>
        </p:txBody>
      </p:sp>
      <p:sp>
        <p:nvSpPr>
          <p:cNvPr id="17" name="Antrinis pavadinimas 2">
            <a:extLst>
              <a:ext uri="{FF2B5EF4-FFF2-40B4-BE49-F238E27FC236}">
                <a16:creationId xmlns:a16="http://schemas.microsoft.com/office/drawing/2014/main" id="{27839425-9EC5-4551-A7BC-22995F3906D0}"/>
              </a:ext>
            </a:extLst>
          </p:cNvPr>
          <p:cNvSpPr txBox="1">
            <a:spLocks/>
          </p:cNvSpPr>
          <p:nvPr/>
        </p:nvSpPr>
        <p:spPr>
          <a:xfrm>
            <a:off x="899592" y="3658977"/>
            <a:ext cx="7656909" cy="1134976"/>
          </a:xfrm>
          <a:prstGeom prst="rect">
            <a:avLst/>
          </a:prstGeom>
        </p:spPr>
        <p:txBody>
          <a:bodyPr vert="horz" lIns="91440" tIns="45720" rIns="91440" bIns="45720" rtlCol="0">
            <a:noAutofit/>
          </a:bodyPr>
          <a:lstStyle/>
          <a:p>
            <a:pPr lvl="0" algn="just" fontAlgn="auto">
              <a:spcBef>
                <a:spcPct val="20000"/>
              </a:spcBef>
              <a:spcAft>
                <a:spcPts val="0"/>
              </a:spcAft>
              <a:defRPr/>
            </a:pPr>
            <a:r>
              <a:rPr lang="lt-LT" dirty="0">
                <a:latin typeface="Arial" pitchFamily="34" charset="0"/>
                <a:cs typeface="Arial" pitchFamily="34" charset="0"/>
              </a:rPr>
              <a:t>Nė viena savivaldybė ESVP nenumačiusi įrangos, radiacinių matavimo prietaisų ir kitų priemonių poreikio numatytoms užduotims vykdyti. Kai kurios savivaldybės 2020 m. teiks savivaldybės tarybai klausimą dėl radiacinių matavimo prietaisų ir įrangos įsigijimo.</a:t>
            </a:r>
          </a:p>
        </p:txBody>
      </p:sp>
      <p:pic>
        <p:nvPicPr>
          <p:cNvPr id="2" name="Picture 1">
            <a:extLst>
              <a:ext uri="{FF2B5EF4-FFF2-40B4-BE49-F238E27FC236}">
                <a16:creationId xmlns:a16="http://schemas.microsoft.com/office/drawing/2014/main" id="{FC46F33E-53E6-407D-B239-49DD0A2349A3}"/>
              </a:ext>
            </a:extLst>
          </p:cNvPr>
          <p:cNvPicPr>
            <a:picLocks noChangeAspect="1"/>
          </p:cNvPicPr>
          <p:nvPr/>
        </p:nvPicPr>
        <p:blipFill>
          <a:blip r:embed="rId5"/>
          <a:stretch>
            <a:fillRect/>
          </a:stretch>
        </p:blipFill>
        <p:spPr>
          <a:xfrm>
            <a:off x="4646104" y="1543132"/>
            <a:ext cx="4162425" cy="1257300"/>
          </a:xfrm>
          <a:prstGeom prst="rect">
            <a:avLst/>
          </a:prstGeom>
        </p:spPr>
      </p:pic>
    </p:spTree>
    <p:extLst>
      <p:ext uri="{BB962C8B-B14F-4D97-AF65-F5344CB8AC3E}">
        <p14:creationId xmlns:p14="http://schemas.microsoft.com/office/powerpoint/2010/main" val="3059772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8"/>
          <p:cNvSpPr txBox="1">
            <a:spLocks noGrp="1"/>
          </p:cNvSpPr>
          <p:nvPr/>
        </p:nvSpPr>
        <p:spPr>
          <a:xfrm>
            <a:off x="142875" y="6286500"/>
            <a:ext cx="457200" cy="457200"/>
          </a:xfrm>
          <a:prstGeom prst="ellipse">
            <a:avLst/>
          </a:prstGeom>
          <a:solidFill>
            <a:srgbClr val="00B050"/>
          </a:solidFill>
        </p:spPr>
        <p:txBody>
          <a:bodyPr wrap="none" lIns="0" tIns="0" rIns="0" bIns="0" anchor="ctr" anchorCtr="1"/>
          <a:lstStyle/>
          <a:p>
            <a:pPr algn="ctr" fontAlgn="auto">
              <a:spcBef>
                <a:spcPts val="0"/>
              </a:spcBef>
              <a:spcAft>
                <a:spcPts val="0"/>
              </a:spcAft>
              <a:defRPr/>
            </a:pPr>
            <a:fld id="{6C79C1D1-5091-4034-9B21-DEB4FA16C787}" type="slidenum">
              <a:rPr lang="lt-LT" sz="1400">
                <a:solidFill>
                  <a:srgbClr val="FFFFFF"/>
                </a:solidFill>
                <a:latin typeface="+mj-lt"/>
                <a:ea typeface="+mj-ea"/>
                <a:cs typeface="+mj-cs"/>
              </a:rPr>
              <a:pPr algn="ctr" fontAlgn="auto">
                <a:spcBef>
                  <a:spcPts val="0"/>
                </a:spcBef>
                <a:spcAft>
                  <a:spcPts val="0"/>
                </a:spcAft>
                <a:defRPr/>
              </a:pPr>
              <a:t>12</a:t>
            </a:fld>
            <a:endParaRPr lang="lt-LT" sz="1400" dirty="0">
              <a:solidFill>
                <a:srgbClr val="FFFFFF"/>
              </a:solidFill>
              <a:latin typeface="+mj-lt"/>
              <a:ea typeface="+mj-ea"/>
              <a:cs typeface="+mj-cs"/>
            </a:endParaRPr>
          </a:p>
        </p:txBody>
      </p:sp>
      <p:sp>
        <p:nvSpPr>
          <p:cNvPr id="13" name="Text Box 10"/>
          <p:cNvSpPr txBox="1">
            <a:spLocks noChangeArrowheads="1"/>
          </p:cNvSpPr>
          <p:nvPr/>
        </p:nvSpPr>
        <p:spPr bwMode="auto">
          <a:xfrm>
            <a:off x="155269" y="114088"/>
            <a:ext cx="8928484" cy="461665"/>
          </a:xfrm>
          <a:prstGeom prst="rect">
            <a:avLst/>
          </a:prstGeom>
          <a:noFill/>
          <a:ln w="9525" algn="ctr">
            <a:noFill/>
            <a:miter lim="800000"/>
            <a:headEnd/>
            <a:tailEnd/>
          </a:ln>
          <a:effectLst/>
        </p:spPr>
        <p:txBody>
          <a:bodyPr wrap="square">
            <a:spAutoFit/>
          </a:bodyPr>
          <a:lstStyle/>
          <a:p>
            <a:pPr algn="ctr">
              <a:buFont typeface="Wingdings" pitchFamily="2" charset="2"/>
              <a:buNone/>
            </a:pPr>
            <a:r>
              <a:rPr lang="lt-LT" sz="2400" b="1" dirty="0">
                <a:solidFill>
                  <a:srgbClr val="C00000"/>
                </a:solidFill>
                <a:latin typeface="Arial" panose="020B0604020202020204" pitchFamily="34" charset="0"/>
                <a:cs typeface="Arial" panose="020B0604020202020204" pitchFamily="34" charset="0"/>
              </a:rPr>
              <a:t>GYVENTOJŲ PERSPĖJIMAS IR INFORMAVIMAS</a:t>
            </a:r>
          </a:p>
        </p:txBody>
      </p:sp>
      <p:sp>
        <p:nvSpPr>
          <p:cNvPr id="6" name="TextBox 5"/>
          <p:cNvSpPr txBox="1">
            <a:spLocks noChangeArrowheads="1"/>
          </p:cNvSpPr>
          <p:nvPr/>
        </p:nvSpPr>
        <p:spPr bwMode="auto">
          <a:xfrm>
            <a:off x="36513" y="6453188"/>
            <a:ext cx="9107487" cy="307975"/>
          </a:xfrm>
          <a:prstGeom prst="rect">
            <a:avLst/>
          </a:prstGeom>
          <a:noFill/>
          <a:ln w="9525">
            <a:noFill/>
            <a:miter lim="800000"/>
            <a:headEnd/>
            <a:tailEnd/>
          </a:ln>
        </p:spPr>
        <p:txBody>
          <a:bodyPr>
            <a:spAutoFit/>
          </a:bodyPr>
          <a:lstStyle/>
          <a:p>
            <a:pPr algn="ctr">
              <a:buFont typeface="Wingdings" pitchFamily="2" charset="2"/>
              <a:buNone/>
            </a:pPr>
            <a:r>
              <a:rPr lang="lt-LT" sz="1400" b="1" dirty="0" err="1">
                <a:solidFill>
                  <a:srgbClr val="C00000"/>
                </a:solidFill>
                <a:latin typeface="Book Antiqua" pitchFamily="18" charset="0"/>
                <a:hlinkClick r:id="rId3"/>
              </a:rPr>
              <a:t>pagd.lrv.lt</a:t>
            </a:r>
            <a:r>
              <a:rPr lang="lt-LT" sz="1400" b="1" dirty="0">
                <a:solidFill>
                  <a:srgbClr val="C00000"/>
                </a:solidFill>
                <a:latin typeface="Book Antiqua" pitchFamily="18" charset="0"/>
                <a:hlinkClick r:id="rId3"/>
              </a:rPr>
              <a:t>;</a:t>
            </a:r>
            <a:r>
              <a:rPr lang="lt-LT" sz="1400" b="1" dirty="0">
                <a:solidFill>
                  <a:srgbClr val="C00000"/>
                </a:solidFill>
                <a:latin typeface="Book Antiqua" pitchFamily="18" charset="0"/>
              </a:rPr>
              <a:t> </a:t>
            </a:r>
            <a:r>
              <a:rPr lang="lt-LT" sz="1400" b="1" dirty="0">
                <a:solidFill>
                  <a:srgbClr val="C00000"/>
                </a:solidFill>
                <a:latin typeface="Book Antiqua" pitchFamily="18" charset="0"/>
                <a:hlinkClick r:id="rId4"/>
              </a:rPr>
              <a:t>www.lt72.lt</a:t>
            </a:r>
            <a:r>
              <a:rPr lang="lt-LT" sz="1400" b="1" dirty="0">
                <a:solidFill>
                  <a:srgbClr val="C00000"/>
                </a:solidFill>
                <a:latin typeface="Book Antiqua" pitchFamily="18" charset="0"/>
              </a:rPr>
              <a:t> </a:t>
            </a:r>
          </a:p>
        </p:txBody>
      </p:sp>
      <p:sp>
        <p:nvSpPr>
          <p:cNvPr id="5" name="Antrinis pavadinimas 2">
            <a:extLst>
              <a:ext uri="{FF2B5EF4-FFF2-40B4-BE49-F238E27FC236}">
                <a16:creationId xmlns:a16="http://schemas.microsoft.com/office/drawing/2014/main" id="{0C2AAB70-6B56-4DF7-B634-F3FAB940E154}"/>
              </a:ext>
            </a:extLst>
          </p:cNvPr>
          <p:cNvSpPr txBox="1">
            <a:spLocks/>
          </p:cNvSpPr>
          <p:nvPr/>
        </p:nvSpPr>
        <p:spPr>
          <a:xfrm>
            <a:off x="874483" y="631411"/>
            <a:ext cx="7656909" cy="792604"/>
          </a:xfrm>
          <a:prstGeom prst="rect">
            <a:avLst/>
          </a:prstGeom>
        </p:spPr>
        <p:txBody>
          <a:bodyPr vert="horz" lIns="91440" tIns="45720" rIns="91440" bIns="45720" rtlCol="0">
            <a:noAutofit/>
          </a:bodyPr>
          <a:lstStyle/>
          <a:p>
            <a:pPr lvl="0" algn="just" fontAlgn="auto">
              <a:spcBef>
                <a:spcPct val="20000"/>
              </a:spcBef>
              <a:spcAft>
                <a:spcPts val="0"/>
              </a:spcAft>
              <a:defRPr/>
            </a:pPr>
            <a:r>
              <a:rPr lang="lt-LT" dirty="0">
                <a:latin typeface="Arial" pitchFamily="34" charset="0"/>
                <a:cs typeface="Arial" pitchFamily="34" charset="0"/>
              </a:rPr>
              <a:t>5. Ar ESVP yra numatytas gyventojų perspėjimas ir informavimas branduolinės avarijos atveju?</a:t>
            </a:r>
          </a:p>
        </p:txBody>
      </p:sp>
      <p:sp>
        <p:nvSpPr>
          <p:cNvPr id="17" name="Antrinis pavadinimas 2">
            <a:extLst>
              <a:ext uri="{FF2B5EF4-FFF2-40B4-BE49-F238E27FC236}">
                <a16:creationId xmlns:a16="http://schemas.microsoft.com/office/drawing/2014/main" id="{27839425-9EC5-4551-A7BC-22995F3906D0}"/>
              </a:ext>
            </a:extLst>
          </p:cNvPr>
          <p:cNvSpPr txBox="1">
            <a:spLocks/>
          </p:cNvSpPr>
          <p:nvPr/>
        </p:nvSpPr>
        <p:spPr>
          <a:xfrm>
            <a:off x="874483" y="2466590"/>
            <a:ext cx="7656909" cy="1134976"/>
          </a:xfrm>
          <a:prstGeom prst="rect">
            <a:avLst/>
          </a:prstGeom>
        </p:spPr>
        <p:txBody>
          <a:bodyPr vert="horz" lIns="91440" tIns="45720" rIns="91440" bIns="45720" rtlCol="0">
            <a:noAutofit/>
          </a:bodyPr>
          <a:lstStyle/>
          <a:p>
            <a:pPr lvl="0" algn="just" fontAlgn="auto">
              <a:spcBef>
                <a:spcPct val="20000"/>
              </a:spcBef>
              <a:spcAft>
                <a:spcPts val="0"/>
              </a:spcAft>
              <a:defRPr/>
            </a:pPr>
            <a:r>
              <a:rPr lang="lt-LT" dirty="0">
                <a:latin typeface="Arial" pitchFamily="34" charset="0"/>
                <a:cs typeface="Arial" pitchFamily="34" charset="0"/>
              </a:rPr>
              <a:t>Visos savivaldybės numato gyventojų perspėjimą (sirenomis, pranešimais judriojo ryšio pagalba, per vietinę žiniasklaidą, savivaldybių internetinius puslapius, </a:t>
            </a:r>
            <a:r>
              <a:rPr lang="lt-LT" dirty="0" err="1">
                <a:latin typeface="Arial" pitchFamily="34" charset="0"/>
                <a:cs typeface="Arial" pitchFamily="34" charset="0"/>
              </a:rPr>
              <a:t>facebooku</a:t>
            </a:r>
            <a:r>
              <a:rPr lang="lt-LT" dirty="0">
                <a:latin typeface="Arial" pitchFamily="34" charset="0"/>
                <a:cs typeface="Arial" pitchFamily="34" charset="0"/>
              </a:rPr>
              <a:t>, seniūnų paskirtų pasiuntinių pagalba)</a:t>
            </a:r>
          </a:p>
        </p:txBody>
      </p:sp>
      <p:pic>
        <p:nvPicPr>
          <p:cNvPr id="2" name="Picture 1">
            <a:extLst>
              <a:ext uri="{FF2B5EF4-FFF2-40B4-BE49-F238E27FC236}">
                <a16:creationId xmlns:a16="http://schemas.microsoft.com/office/drawing/2014/main" id="{64F4CB65-32AC-40DD-9171-573778266B05}"/>
              </a:ext>
            </a:extLst>
          </p:cNvPr>
          <p:cNvPicPr>
            <a:picLocks noChangeAspect="1"/>
          </p:cNvPicPr>
          <p:nvPr/>
        </p:nvPicPr>
        <p:blipFill>
          <a:blip r:embed="rId5"/>
          <a:stretch>
            <a:fillRect/>
          </a:stretch>
        </p:blipFill>
        <p:spPr>
          <a:xfrm>
            <a:off x="4368967" y="1042602"/>
            <a:ext cx="4162425" cy="1257300"/>
          </a:xfrm>
          <a:prstGeom prst="rect">
            <a:avLst/>
          </a:prstGeom>
        </p:spPr>
      </p:pic>
      <p:sp>
        <p:nvSpPr>
          <p:cNvPr id="3" name="Antrinis pavadinimas 2">
            <a:extLst>
              <a:ext uri="{FF2B5EF4-FFF2-40B4-BE49-F238E27FC236}">
                <a16:creationId xmlns:a16="http://schemas.microsoft.com/office/drawing/2014/main" id="{6D0D1E34-9484-49EE-9EA0-ED6DFD33BB88}"/>
              </a:ext>
            </a:extLst>
          </p:cNvPr>
          <p:cNvSpPr txBox="1">
            <a:spLocks/>
          </p:cNvSpPr>
          <p:nvPr/>
        </p:nvSpPr>
        <p:spPr>
          <a:xfrm>
            <a:off x="857318" y="3462624"/>
            <a:ext cx="7656909" cy="792604"/>
          </a:xfrm>
          <a:prstGeom prst="rect">
            <a:avLst/>
          </a:prstGeom>
        </p:spPr>
        <p:txBody>
          <a:bodyPr vert="horz" lIns="91440" tIns="45720" rIns="91440" bIns="45720" rtlCol="0">
            <a:noAutofit/>
          </a:bodyPr>
          <a:lstStyle/>
          <a:p>
            <a:pPr lvl="0" algn="just" fontAlgn="auto">
              <a:spcBef>
                <a:spcPct val="20000"/>
              </a:spcBef>
              <a:spcAft>
                <a:spcPts val="0"/>
              </a:spcAft>
              <a:defRPr/>
            </a:pPr>
            <a:r>
              <a:rPr lang="lt-LT" dirty="0">
                <a:latin typeface="Arial" pitchFamily="34" charset="0"/>
                <a:cs typeface="Arial" pitchFamily="34" charset="0"/>
              </a:rPr>
              <a:t>6. Kiek numatyta perspėti savivaldybės gyventojų šiomis priemonėmis, nurodant savivaldybių gyventojų skaičių:</a:t>
            </a:r>
          </a:p>
        </p:txBody>
      </p:sp>
      <p:pic>
        <p:nvPicPr>
          <p:cNvPr id="4" name="Picture 3">
            <a:extLst>
              <a:ext uri="{FF2B5EF4-FFF2-40B4-BE49-F238E27FC236}">
                <a16:creationId xmlns:a16="http://schemas.microsoft.com/office/drawing/2014/main" id="{D535E732-EDAD-4452-A12A-EED9F5476DB9}"/>
              </a:ext>
            </a:extLst>
          </p:cNvPr>
          <p:cNvPicPr>
            <a:picLocks noChangeAspect="1"/>
          </p:cNvPicPr>
          <p:nvPr/>
        </p:nvPicPr>
        <p:blipFill>
          <a:blip r:embed="rId6"/>
          <a:stretch>
            <a:fillRect/>
          </a:stretch>
        </p:blipFill>
        <p:spPr>
          <a:xfrm>
            <a:off x="4370785" y="3923765"/>
            <a:ext cx="4162425" cy="1257300"/>
          </a:xfrm>
          <a:prstGeom prst="rect">
            <a:avLst/>
          </a:prstGeom>
        </p:spPr>
      </p:pic>
      <p:sp>
        <p:nvSpPr>
          <p:cNvPr id="9" name="Antrinis pavadinimas 2">
            <a:extLst>
              <a:ext uri="{FF2B5EF4-FFF2-40B4-BE49-F238E27FC236}">
                <a16:creationId xmlns:a16="http://schemas.microsoft.com/office/drawing/2014/main" id="{D1FA2E17-2BBE-4820-AD6B-BD8BD01E4D5A}"/>
              </a:ext>
            </a:extLst>
          </p:cNvPr>
          <p:cNvSpPr txBox="1">
            <a:spLocks/>
          </p:cNvSpPr>
          <p:nvPr/>
        </p:nvSpPr>
        <p:spPr>
          <a:xfrm>
            <a:off x="971600" y="5247910"/>
            <a:ext cx="7656909" cy="1134976"/>
          </a:xfrm>
          <a:prstGeom prst="rect">
            <a:avLst/>
          </a:prstGeom>
        </p:spPr>
        <p:txBody>
          <a:bodyPr vert="horz" lIns="91440" tIns="45720" rIns="91440" bIns="45720" rtlCol="0">
            <a:noAutofit/>
          </a:bodyPr>
          <a:lstStyle/>
          <a:p>
            <a:pPr lvl="0" algn="just" fontAlgn="auto">
              <a:spcBef>
                <a:spcPct val="20000"/>
              </a:spcBef>
              <a:spcAft>
                <a:spcPts val="0"/>
              </a:spcAft>
              <a:defRPr/>
            </a:pPr>
            <a:r>
              <a:rPr lang="lt-LT" dirty="0">
                <a:latin typeface="Arial" pitchFamily="34" charset="0"/>
                <a:cs typeface="Arial" pitchFamily="34" charset="0"/>
              </a:rPr>
              <a:t>Vidutiniškai vienai savivaldybei tenka 11 veikiančių sirenų, jomis perspėjama apie 48 proc. gyventojų, todėl likusi gyventojų dalis bus perspėjama GPIS perspėjimo žinutėmis ir pasiuntiniais. Pasiuntinių funkcijos daugiausia numatytos seniūnams ir seniūnaičiams, kai kurios savivaldybės sudariusios sutartis su radijo stotimis dėl gyventojų informavimo.</a:t>
            </a:r>
          </a:p>
        </p:txBody>
      </p:sp>
      <p:pic>
        <p:nvPicPr>
          <p:cNvPr id="12" name="Picture 11">
            <a:extLst>
              <a:ext uri="{FF2B5EF4-FFF2-40B4-BE49-F238E27FC236}">
                <a16:creationId xmlns:a16="http://schemas.microsoft.com/office/drawing/2014/main" id="{2BB76C74-9308-4543-BDD2-187E0AB8FF56}"/>
              </a:ext>
            </a:extLst>
          </p:cNvPr>
          <p:cNvPicPr>
            <a:picLocks noChangeAspect="1"/>
          </p:cNvPicPr>
          <p:nvPr/>
        </p:nvPicPr>
        <p:blipFill>
          <a:blip r:embed="rId7"/>
          <a:stretch>
            <a:fillRect/>
          </a:stretch>
        </p:blipFill>
        <p:spPr>
          <a:xfrm>
            <a:off x="1115616" y="4401789"/>
            <a:ext cx="2657475" cy="333375"/>
          </a:xfrm>
          <a:prstGeom prst="rect">
            <a:avLst/>
          </a:prstGeom>
        </p:spPr>
      </p:pic>
    </p:spTree>
    <p:extLst>
      <p:ext uri="{BB962C8B-B14F-4D97-AF65-F5344CB8AC3E}">
        <p14:creationId xmlns:p14="http://schemas.microsoft.com/office/powerpoint/2010/main" val="4293314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8"/>
          <p:cNvSpPr txBox="1">
            <a:spLocks noGrp="1"/>
          </p:cNvSpPr>
          <p:nvPr/>
        </p:nvSpPr>
        <p:spPr>
          <a:xfrm>
            <a:off x="142875" y="6286500"/>
            <a:ext cx="457200" cy="457200"/>
          </a:xfrm>
          <a:prstGeom prst="ellipse">
            <a:avLst/>
          </a:prstGeom>
          <a:solidFill>
            <a:srgbClr val="00B050"/>
          </a:solidFill>
        </p:spPr>
        <p:txBody>
          <a:bodyPr wrap="none" lIns="0" tIns="0" rIns="0" bIns="0" anchor="ctr" anchorCtr="1"/>
          <a:lstStyle/>
          <a:p>
            <a:pPr algn="ctr" fontAlgn="auto">
              <a:spcBef>
                <a:spcPts val="0"/>
              </a:spcBef>
              <a:spcAft>
                <a:spcPts val="0"/>
              </a:spcAft>
              <a:defRPr/>
            </a:pPr>
            <a:fld id="{6C79C1D1-5091-4034-9B21-DEB4FA16C787}" type="slidenum">
              <a:rPr lang="lt-LT" sz="1400">
                <a:solidFill>
                  <a:srgbClr val="FFFFFF"/>
                </a:solidFill>
                <a:latin typeface="+mj-lt"/>
                <a:ea typeface="+mj-ea"/>
                <a:cs typeface="+mj-cs"/>
              </a:rPr>
              <a:pPr algn="ctr" fontAlgn="auto">
                <a:spcBef>
                  <a:spcPts val="0"/>
                </a:spcBef>
                <a:spcAft>
                  <a:spcPts val="0"/>
                </a:spcAft>
                <a:defRPr/>
              </a:pPr>
              <a:t>13</a:t>
            </a:fld>
            <a:endParaRPr lang="lt-LT" sz="1400" dirty="0">
              <a:solidFill>
                <a:srgbClr val="FFFFFF"/>
              </a:solidFill>
              <a:latin typeface="+mj-lt"/>
              <a:ea typeface="+mj-ea"/>
              <a:cs typeface="+mj-cs"/>
            </a:endParaRPr>
          </a:p>
        </p:txBody>
      </p:sp>
      <p:sp>
        <p:nvSpPr>
          <p:cNvPr id="13" name="Text Box 10"/>
          <p:cNvSpPr txBox="1">
            <a:spLocks noChangeArrowheads="1"/>
          </p:cNvSpPr>
          <p:nvPr/>
        </p:nvSpPr>
        <p:spPr bwMode="auto">
          <a:xfrm>
            <a:off x="155269" y="114088"/>
            <a:ext cx="8928484" cy="461665"/>
          </a:xfrm>
          <a:prstGeom prst="rect">
            <a:avLst/>
          </a:prstGeom>
          <a:noFill/>
          <a:ln w="9525" algn="ctr">
            <a:noFill/>
            <a:miter lim="800000"/>
            <a:headEnd/>
            <a:tailEnd/>
          </a:ln>
          <a:effectLst/>
        </p:spPr>
        <p:txBody>
          <a:bodyPr wrap="square">
            <a:spAutoFit/>
          </a:bodyPr>
          <a:lstStyle/>
          <a:p>
            <a:pPr algn="ctr">
              <a:buFont typeface="Wingdings" pitchFamily="2" charset="2"/>
              <a:buNone/>
            </a:pPr>
            <a:r>
              <a:rPr lang="lt-LT" sz="2400" b="1" dirty="0">
                <a:solidFill>
                  <a:srgbClr val="C00000"/>
                </a:solidFill>
                <a:latin typeface="Arial" panose="020B0604020202020204" pitchFamily="34" charset="0"/>
                <a:cs typeface="Arial" panose="020B0604020202020204" pitchFamily="34" charset="0"/>
              </a:rPr>
              <a:t>KAS UŽTIKRINIMAS</a:t>
            </a:r>
          </a:p>
        </p:txBody>
      </p:sp>
      <p:sp>
        <p:nvSpPr>
          <p:cNvPr id="6" name="TextBox 5"/>
          <p:cNvSpPr txBox="1">
            <a:spLocks noChangeArrowheads="1"/>
          </p:cNvSpPr>
          <p:nvPr/>
        </p:nvSpPr>
        <p:spPr bwMode="auto">
          <a:xfrm>
            <a:off x="36513" y="6453188"/>
            <a:ext cx="9107487" cy="307975"/>
          </a:xfrm>
          <a:prstGeom prst="rect">
            <a:avLst/>
          </a:prstGeom>
          <a:noFill/>
          <a:ln w="9525">
            <a:noFill/>
            <a:miter lim="800000"/>
            <a:headEnd/>
            <a:tailEnd/>
          </a:ln>
        </p:spPr>
        <p:txBody>
          <a:bodyPr>
            <a:spAutoFit/>
          </a:bodyPr>
          <a:lstStyle/>
          <a:p>
            <a:pPr algn="ctr">
              <a:buFont typeface="Wingdings" pitchFamily="2" charset="2"/>
              <a:buNone/>
            </a:pPr>
            <a:r>
              <a:rPr lang="lt-LT" sz="1400" b="1" dirty="0" err="1">
                <a:solidFill>
                  <a:srgbClr val="C00000"/>
                </a:solidFill>
                <a:latin typeface="Book Antiqua" pitchFamily="18" charset="0"/>
                <a:hlinkClick r:id="rId3"/>
              </a:rPr>
              <a:t>pagd.lrv.lt</a:t>
            </a:r>
            <a:r>
              <a:rPr lang="lt-LT" sz="1400" b="1" dirty="0">
                <a:solidFill>
                  <a:srgbClr val="C00000"/>
                </a:solidFill>
                <a:latin typeface="Book Antiqua" pitchFamily="18" charset="0"/>
                <a:hlinkClick r:id="rId3"/>
              </a:rPr>
              <a:t>;</a:t>
            </a:r>
            <a:r>
              <a:rPr lang="lt-LT" sz="1400" b="1" dirty="0">
                <a:solidFill>
                  <a:srgbClr val="C00000"/>
                </a:solidFill>
                <a:latin typeface="Book Antiqua" pitchFamily="18" charset="0"/>
              </a:rPr>
              <a:t> </a:t>
            </a:r>
            <a:r>
              <a:rPr lang="lt-LT" sz="1400" b="1" dirty="0">
                <a:solidFill>
                  <a:srgbClr val="C00000"/>
                </a:solidFill>
                <a:latin typeface="Book Antiqua" pitchFamily="18" charset="0"/>
                <a:hlinkClick r:id="rId4"/>
              </a:rPr>
              <a:t>www.lt72.lt</a:t>
            </a:r>
            <a:r>
              <a:rPr lang="lt-LT" sz="1400" b="1" dirty="0">
                <a:solidFill>
                  <a:srgbClr val="C00000"/>
                </a:solidFill>
                <a:latin typeface="Book Antiqua" pitchFamily="18" charset="0"/>
              </a:rPr>
              <a:t> </a:t>
            </a:r>
          </a:p>
        </p:txBody>
      </p:sp>
      <p:sp>
        <p:nvSpPr>
          <p:cNvPr id="5" name="Antrinis pavadinimas 2">
            <a:extLst>
              <a:ext uri="{FF2B5EF4-FFF2-40B4-BE49-F238E27FC236}">
                <a16:creationId xmlns:a16="http://schemas.microsoft.com/office/drawing/2014/main" id="{0C2AAB70-6B56-4DF7-B634-F3FAB940E154}"/>
              </a:ext>
            </a:extLst>
          </p:cNvPr>
          <p:cNvSpPr txBox="1">
            <a:spLocks/>
          </p:cNvSpPr>
          <p:nvPr/>
        </p:nvSpPr>
        <p:spPr>
          <a:xfrm>
            <a:off x="1014178" y="909548"/>
            <a:ext cx="7656909" cy="792604"/>
          </a:xfrm>
          <a:prstGeom prst="rect">
            <a:avLst/>
          </a:prstGeom>
        </p:spPr>
        <p:txBody>
          <a:bodyPr vert="horz" lIns="91440" tIns="45720" rIns="91440" bIns="45720" rtlCol="0">
            <a:noAutofit/>
          </a:bodyPr>
          <a:lstStyle/>
          <a:p>
            <a:pPr lvl="0" algn="just" fontAlgn="auto">
              <a:spcBef>
                <a:spcPct val="20000"/>
              </a:spcBef>
              <a:spcAft>
                <a:spcPts val="0"/>
              </a:spcAft>
              <a:defRPr/>
            </a:pPr>
            <a:r>
              <a:rPr lang="lt-LT" dirty="0">
                <a:latin typeface="Arial" pitchFamily="34" charset="0"/>
                <a:cs typeface="Arial" pitchFamily="34" charset="0"/>
              </a:rPr>
              <a:t>8. Ar parengtos, suderintos ir patvirtintos kolektyvinės apsaugos statinyje slepiamų gyventojų elgesio ir vidaus taisyklės?</a:t>
            </a:r>
          </a:p>
        </p:txBody>
      </p:sp>
      <p:sp>
        <p:nvSpPr>
          <p:cNvPr id="17" name="Antrinis pavadinimas 2">
            <a:extLst>
              <a:ext uri="{FF2B5EF4-FFF2-40B4-BE49-F238E27FC236}">
                <a16:creationId xmlns:a16="http://schemas.microsoft.com/office/drawing/2014/main" id="{27839425-9EC5-4551-A7BC-22995F3906D0}"/>
              </a:ext>
            </a:extLst>
          </p:cNvPr>
          <p:cNvSpPr txBox="1">
            <a:spLocks/>
          </p:cNvSpPr>
          <p:nvPr/>
        </p:nvSpPr>
        <p:spPr>
          <a:xfrm>
            <a:off x="899592" y="3914603"/>
            <a:ext cx="7656909" cy="1134976"/>
          </a:xfrm>
          <a:prstGeom prst="rect">
            <a:avLst/>
          </a:prstGeom>
        </p:spPr>
        <p:txBody>
          <a:bodyPr vert="horz" lIns="91440" tIns="45720" rIns="91440" bIns="45720" rtlCol="0">
            <a:noAutofit/>
          </a:bodyPr>
          <a:lstStyle/>
          <a:p>
            <a:pPr lvl="0" algn="just" fontAlgn="auto">
              <a:spcBef>
                <a:spcPct val="20000"/>
              </a:spcBef>
              <a:spcAft>
                <a:spcPts val="0"/>
              </a:spcAft>
              <a:defRPr/>
            </a:pPr>
            <a:r>
              <a:rPr lang="lt-LT" dirty="0">
                <a:latin typeface="Arial" pitchFamily="34" charset="0"/>
                <a:cs typeface="Arial" pitchFamily="34" charset="0"/>
              </a:rPr>
              <a:t>Parengusios ir patvirtinusios 4 savivaldybės, 2 savivaldybės parengusios dokumentus, tačiau galutinai nepatvirtinusios, 11 savivaldybių perdavusios tai KAS vadovų atsakomybei arba numačiusios parengti pagal atnaujinamus ESVP.</a:t>
            </a:r>
          </a:p>
        </p:txBody>
      </p:sp>
      <p:pic>
        <p:nvPicPr>
          <p:cNvPr id="2" name="Picture 1">
            <a:extLst>
              <a:ext uri="{FF2B5EF4-FFF2-40B4-BE49-F238E27FC236}">
                <a16:creationId xmlns:a16="http://schemas.microsoft.com/office/drawing/2014/main" id="{3B4D2AE7-22C3-4AF5-AC92-1ECC7590806B}"/>
              </a:ext>
            </a:extLst>
          </p:cNvPr>
          <p:cNvPicPr>
            <a:picLocks noChangeAspect="1"/>
          </p:cNvPicPr>
          <p:nvPr/>
        </p:nvPicPr>
        <p:blipFill>
          <a:blip r:embed="rId5"/>
          <a:stretch>
            <a:fillRect/>
          </a:stretch>
        </p:blipFill>
        <p:spPr>
          <a:xfrm>
            <a:off x="4508662" y="1289550"/>
            <a:ext cx="4162425" cy="1257300"/>
          </a:xfrm>
          <a:prstGeom prst="rect">
            <a:avLst/>
          </a:prstGeom>
        </p:spPr>
      </p:pic>
      <p:pic>
        <p:nvPicPr>
          <p:cNvPr id="3" name="Picture 2">
            <a:extLst>
              <a:ext uri="{FF2B5EF4-FFF2-40B4-BE49-F238E27FC236}">
                <a16:creationId xmlns:a16="http://schemas.microsoft.com/office/drawing/2014/main" id="{7D27DCD7-C541-44C9-82A5-4E60DD05EFE6}"/>
              </a:ext>
            </a:extLst>
          </p:cNvPr>
          <p:cNvPicPr>
            <a:picLocks noChangeAspect="1"/>
          </p:cNvPicPr>
          <p:nvPr/>
        </p:nvPicPr>
        <p:blipFill>
          <a:blip r:embed="rId6"/>
          <a:stretch>
            <a:fillRect/>
          </a:stretch>
        </p:blipFill>
        <p:spPr>
          <a:xfrm>
            <a:off x="1151620" y="1536351"/>
            <a:ext cx="2657475" cy="1276350"/>
          </a:xfrm>
          <a:prstGeom prst="rect">
            <a:avLst/>
          </a:prstGeom>
        </p:spPr>
      </p:pic>
      <p:pic>
        <p:nvPicPr>
          <p:cNvPr id="4" name="Picture 3">
            <a:extLst>
              <a:ext uri="{FF2B5EF4-FFF2-40B4-BE49-F238E27FC236}">
                <a16:creationId xmlns:a16="http://schemas.microsoft.com/office/drawing/2014/main" id="{8E04B2AA-662A-4D8A-A7E4-CC22C1D8D3E2}"/>
              </a:ext>
            </a:extLst>
          </p:cNvPr>
          <p:cNvPicPr>
            <a:picLocks noChangeAspect="1"/>
          </p:cNvPicPr>
          <p:nvPr/>
        </p:nvPicPr>
        <p:blipFill>
          <a:blip r:embed="rId7"/>
          <a:stretch>
            <a:fillRect/>
          </a:stretch>
        </p:blipFill>
        <p:spPr>
          <a:xfrm>
            <a:off x="1154833" y="2888949"/>
            <a:ext cx="2657475" cy="647700"/>
          </a:xfrm>
          <a:prstGeom prst="rect">
            <a:avLst/>
          </a:prstGeom>
        </p:spPr>
      </p:pic>
    </p:spTree>
    <p:extLst>
      <p:ext uri="{BB962C8B-B14F-4D97-AF65-F5344CB8AC3E}">
        <p14:creationId xmlns:p14="http://schemas.microsoft.com/office/powerpoint/2010/main" val="3655915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8"/>
          <p:cNvSpPr txBox="1">
            <a:spLocks noGrp="1"/>
          </p:cNvSpPr>
          <p:nvPr/>
        </p:nvSpPr>
        <p:spPr>
          <a:xfrm>
            <a:off x="142875" y="6286500"/>
            <a:ext cx="457200" cy="457200"/>
          </a:xfrm>
          <a:prstGeom prst="ellipse">
            <a:avLst/>
          </a:prstGeom>
          <a:solidFill>
            <a:srgbClr val="00B050"/>
          </a:solidFill>
        </p:spPr>
        <p:txBody>
          <a:bodyPr wrap="none" lIns="0" tIns="0" rIns="0" bIns="0" anchor="ctr" anchorCtr="1"/>
          <a:lstStyle/>
          <a:p>
            <a:pPr algn="ctr" fontAlgn="auto">
              <a:spcBef>
                <a:spcPts val="0"/>
              </a:spcBef>
              <a:spcAft>
                <a:spcPts val="0"/>
              </a:spcAft>
              <a:defRPr/>
            </a:pPr>
            <a:fld id="{6C79C1D1-5091-4034-9B21-DEB4FA16C787}" type="slidenum">
              <a:rPr lang="lt-LT" sz="1400">
                <a:solidFill>
                  <a:srgbClr val="FFFFFF"/>
                </a:solidFill>
                <a:latin typeface="+mj-lt"/>
                <a:ea typeface="+mj-ea"/>
                <a:cs typeface="+mj-cs"/>
              </a:rPr>
              <a:pPr algn="ctr" fontAlgn="auto">
                <a:spcBef>
                  <a:spcPts val="0"/>
                </a:spcBef>
                <a:spcAft>
                  <a:spcPts val="0"/>
                </a:spcAft>
                <a:defRPr/>
              </a:pPr>
              <a:t>14</a:t>
            </a:fld>
            <a:endParaRPr lang="lt-LT" sz="1400" dirty="0">
              <a:solidFill>
                <a:srgbClr val="FFFFFF"/>
              </a:solidFill>
              <a:latin typeface="+mj-lt"/>
              <a:ea typeface="+mj-ea"/>
              <a:cs typeface="+mj-cs"/>
            </a:endParaRPr>
          </a:p>
        </p:txBody>
      </p:sp>
      <p:sp>
        <p:nvSpPr>
          <p:cNvPr id="13" name="Text Box 10"/>
          <p:cNvSpPr txBox="1">
            <a:spLocks noChangeArrowheads="1"/>
          </p:cNvSpPr>
          <p:nvPr/>
        </p:nvSpPr>
        <p:spPr bwMode="auto">
          <a:xfrm>
            <a:off x="155269" y="114088"/>
            <a:ext cx="8928484" cy="461665"/>
          </a:xfrm>
          <a:prstGeom prst="rect">
            <a:avLst/>
          </a:prstGeom>
          <a:noFill/>
          <a:ln w="9525" algn="ctr">
            <a:noFill/>
            <a:miter lim="800000"/>
            <a:headEnd/>
            <a:tailEnd/>
          </a:ln>
          <a:effectLst/>
        </p:spPr>
        <p:txBody>
          <a:bodyPr wrap="square">
            <a:spAutoFit/>
          </a:bodyPr>
          <a:lstStyle/>
          <a:p>
            <a:pPr algn="ctr">
              <a:buFont typeface="Wingdings" pitchFamily="2" charset="2"/>
              <a:buNone/>
            </a:pPr>
            <a:r>
              <a:rPr lang="lt-LT" sz="2400" b="1" dirty="0">
                <a:solidFill>
                  <a:srgbClr val="C00000"/>
                </a:solidFill>
                <a:latin typeface="Arial" panose="020B0604020202020204" pitchFamily="34" charset="0"/>
                <a:cs typeface="Arial" panose="020B0604020202020204" pitchFamily="34" charset="0"/>
              </a:rPr>
              <a:t>KAS UŽTIKRINIMAS</a:t>
            </a:r>
          </a:p>
        </p:txBody>
      </p:sp>
      <p:sp>
        <p:nvSpPr>
          <p:cNvPr id="6" name="TextBox 5"/>
          <p:cNvSpPr txBox="1">
            <a:spLocks noChangeArrowheads="1"/>
          </p:cNvSpPr>
          <p:nvPr/>
        </p:nvSpPr>
        <p:spPr bwMode="auto">
          <a:xfrm>
            <a:off x="36513" y="6453188"/>
            <a:ext cx="9107487" cy="307975"/>
          </a:xfrm>
          <a:prstGeom prst="rect">
            <a:avLst/>
          </a:prstGeom>
          <a:noFill/>
          <a:ln w="9525">
            <a:noFill/>
            <a:miter lim="800000"/>
            <a:headEnd/>
            <a:tailEnd/>
          </a:ln>
        </p:spPr>
        <p:txBody>
          <a:bodyPr>
            <a:spAutoFit/>
          </a:bodyPr>
          <a:lstStyle/>
          <a:p>
            <a:pPr algn="ctr">
              <a:buFont typeface="Wingdings" pitchFamily="2" charset="2"/>
              <a:buNone/>
            </a:pPr>
            <a:r>
              <a:rPr lang="lt-LT" sz="1400" b="1" dirty="0" err="1">
                <a:solidFill>
                  <a:srgbClr val="C00000"/>
                </a:solidFill>
                <a:latin typeface="Book Antiqua" pitchFamily="18" charset="0"/>
                <a:hlinkClick r:id="rId3"/>
              </a:rPr>
              <a:t>pagd.lrv.lt</a:t>
            </a:r>
            <a:r>
              <a:rPr lang="lt-LT" sz="1400" b="1" dirty="0">
                <a:solidFill>
                  <a:srgbClr val="C00000"/>
                </a:solidFill>
                <a:latin typeface="Book Antiqua" pitchFamily="18" charset="0"/>
                <a:hlinkClick r:id="rId3"/>
              </a:rPr>
              <a:t>;</a:t>
            </a:r>
            <a:r>
              <a:rPr lang="lt-LT" sz="1400" b="1" dirty="0">
                <a:solidFill>
                  <a:srgbClr val="C00000"/>
                </a:solidFill>
                <a:latin typeface="Book Antiqua" pitchFamily="18" charset="0"/>
              </a:rPr>
              <a:t> </a:t>
            </a:r>
            <a:r>
              <a:rPr lang="lt-LT" sz="1400" b="1" dirty="0">
                <a:solidFill>
                  <a:srgbClr val="C00000"/>
                </a:solidFill>
                <a:latin typeface="Book Antiqua" pitchFamily="18" charset="0"/>
                <a:hlinkClick r:id="rId4"/>
              </a:rPr>
              <a:t>www.lt72.lt</a:t>
            </a:r>
            <a:r>
              <a:rPr lang="lt-LT" sz="1400" b="1" dirty="0">
                <a:solidFill>
                  <a:srgbClr val="C00000"/>
                </a:solidFill>
                <a:latin typeface="Book Antiqua" pitchFamily="18" charset="0"/>
              </a:rPr>
              <a:t> </a:t>
            </a:r>
          </a:p>
        </p:txBody>
      </p:sp>
      <p:sp>
        <p:nvSpPr>
          <p:cNvPr id="5" name="Antrinis pavadinimas 2">
            <a:extLst>
              <a:ext uri="{FF2B5EF4-FFF2-40B4-BE49-F238E27FC236}">
                <a16:creationId xmlns:a16="http://schemas.microsoft.com/office/drawing/2014/main" id="{0C2AAB70-6B56-4DF7-B634-F3FAB940E154}"/>
              </a:ext>
            </a:extLst>
          </p:cNvPr>
          <p:cNvSpPr txBox="1">
            <a:spLocks/>
          </p:cNvSpPr>
          <p:nvPr/>
        </p:nvSpPr>
        <p:spPr>
          <a:xfrm>
            <a:off x="1014178" y="909548"/>
            <a:ext cx="7656909" cy="792604"/>
          </a:xfrm>
          <a:prstGeom prst="rect">
            <a:avLst/>
          </a:prstGeom>
        </p:spPr>
        <p:txBody>
          <a:bodyPr vert="horz" lIns="91440" tIns="45720" rIns="91440" bIns="45720" rtlCol="0">
            <a:noAutofit/>
          </a:bodyPr>
          <a:lstStyle/>
          <a:p>
            <a:pPr lvl="0" algn="just" fontAlgn="auto">
              <a:spcBef>
                <a:spcPct val="20000"/>
              </a:spcBef>
              <a:spcAft>
                <a:spcPts val="0"/>
              </a:spcAft>
              <a:defRPr/>
            </a:pPr>
            <a:r>
              <a:rPr lang="lt-LT" dirty="0">
                <a:latin typeface="Arial" pitchFamily="34" charset="0"/>
                <a:cs typeface="Arial" pitchFamily="34" charset="0"/>
              </a:rPr>
              <a:t>9. Ar sudaryta ir savivaldybės administracijos direktoriaus įsakymu patvirtinta gyventojų kolektyvinės apsaugos organizavimo grupė?</a:t>
            </a:r>
          </a:p>
        </p:txBody>
      </p:sp>
      <p:sp>
        <p:nvSpPr>
          <p:cNvPr id="17" name="Antrinis pavadinimas 2">
            <a:extLst>
              <a:ext uri="{FF2B5EF4-FFF2-40B4-BE49-F238E27FC236}">
                <a16:creationId xmlns:a16="http://schemas.microsoft.com/office/drawing/2014/main" id="{27839425-9EC5-4551-A7BC-22995F3906D0}"/>
              </a:ext>
            </a:extLst>
          </p:cNvPr>
          <p:cNvSpPr txBox="1">
            <a:spLocks/>
          </p:cNvSpPr>
          <p:nvPr/>
        </p:nvSpPr>
        <p:spPr>
          <a:xfrm>
            <a:off x="997609" y="3789040"/>
            <a:ext cx="7656909" cy="1134976"/>
          </a:xfrm>
          <a:prstGeom prst="rect">
            <a:avLst/>
          </a:prstGeom>
        </p:spPr>
        <p:txBody>
          <a:bodyPr vert="horz" lIns="91440" tIns="45720" rIns="91440" bIns="45720" rtlCol="0">
            <a:noAutofit/>
          </a:bodyPr>
          <a:lstStyle/>
          <a:p>
            <a:pPr lvl="0" algn="just" fontAlgn="auto">
              <a:spcBef>
                <a:spcPct val="20000"/>
              </a:spcBef>
              <a:spcAft>
                <a:spcPts val="0"/>
              </a:spcAft>
              <a:defRPr/>
            </a:pPr>
            <a:r>
              <a:rPr lang="lt-LT" dirty="0">
                <a:latin typeface="Arial" pitchFamily="34" charset="0"/>
                <a:cs typeface="Arial" pitchFamily="34" charset="0"/>
              </a:rPr>
              <a:t>Gyventojų kolektyvinės apsaugos organizavimo grupę patvirtinusi tik Visagino savivaldybė. Jonavos ir Ignalinos sav. numatė šias funkcijas deleguoti savivaldybės darbuotojams, tačiau dar nebaigė įforminti. Likusios savivaldybės netvirtina, nes reikalavimas rekomendacinio pobūdžio todėl neįgyvendintas, arba planuoja tai padaryti atnaujindamos ESVP.</a:t>
            </a:r>
          </a:p>
        </p:txBody>
      </p:sp>
      <p:pic>
        <p:nvPicPr>
          <p:cNvPr id="7" name="Picture 6">
            <a:extLst>
              <a:ext uri="{FF2B5EF4-FFF2-40B4-BE49-F238E27FC236}">
                <a16:creationId xmlns:a16="http://schemas.microsoft.com/office/drawing/2014/main" id="{DB3D1793-419B-450A-BDAA-3553CD2D66E4}"/>
              </a:ext>
            </a:extLst>
          </p:cNvPr>
          <p:cNvPicPr>
            <a:picLocks noChangeAspect="1"/>
          </p:cNvPicPr>
          <p:nvPr/>
        </p:nvPicPr>
        <p:blipFill>
          <a:blip r:embed="rId5"/>
          <a:stretch>
            <a:fillRect/>
          </a:stretch>
        </p:blipFill>
        <p:spPr>
          <a:xfrm>
            <a:off x="4507440" y="1551077"/>
            <a:ext cx="4162425" cy="1257300"/>
          </a:xfrm>
          <a:prstGeom prst="rect">
            <a:avLst/>
          </a:prstGeom>
        </p:spPr>
      </p:pic>
      <p:pic>
        <p:nvPicPr>
          <p:cNvPr id="9" name="Picture 8">
            <a:extLst>
              <a:ext uri="{FF2B5EF4-FFF2-40B4-BE49-F238E27FC236}">
                <a16:creationId xmlns:a16="http://schemas.microsoft.com/office/drawing/2014/main" id="{0577F791-6678-4981-AC03-479C46E31504}"/>
              </a:ext>
            </a:extLst>
          </p:cNvPr>
          <p:cNvPicPr>
            <a:picLocks noChangeAspect="1"/>
          </p:cNvPicPr>
          <p:nvPr/>
        </p:nvPicPr>
        <p:blipFill>
          <a:blip r:embed="rId6"/>
          <a:stretch>
            <a:fillRect/>
          </a:stretch>
        </p:blipFill>
        <p:spPr>
          <a:xfrm>
            <a:off x="1259632" y="1551811"/>
            <a:ext cx="2657475" cy="333375"/>
          </a:xfrm>
          <a:prstGeom prst="rect">
            <a:avLst/>
          </a:prstGeom>
        </p:spPr>
      </p:pic>
      <p:pic>
        <p:nvPicPr>
          <p:cNvPr id="10" name="Picture 9">
            <a:extLst>
              <a:ext uri="{FF2B5EF4-FFF2-40B4-BE49-F238E27FC236}">
                <a16:creationId xmlns:a16="http://schemas.microsoft.com/office/drawing/2014/main" id="{0BEB0899-C8B1-4834-8C3A-7911B5287961}"/>
              </a:ext>
            </a:extLst>
          </p:cNvPr>
          <p:cNvPicPr>
            <a:picLocks noChangeAspect="1"/>
          </p:cNvPicPr>
          <p:nvPr/>
        </p:nvPicPr>
        <p:blipFill>
          <a:blip r:embed="rId7"/>
          <a:stretch>
            <a:fillRect/>
          </a:stretch>
        </p:blipFill>
        <p:spPr>
          <a:xfrm>
            <a:off x="1258178" y="2035115"/>
            <a:ext cx="2657475" cy="647700"/>
          </a:xfrm>
          <a:prstGeom prst="rect">
            <a:avLst/>
          </a:prstGeom>
        </p:spPr>
      </p:pic>
    </p:spTree>
    <p:extLst>
      <p:ext uri="{BB962C8B-B14F-4D97-AF65-F5344CB8AC3E}">
        <p14:creationId xmlns:p14="http://schemas.microsoft.com/office/powerpoint/2010/main" val="1993189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8"/>
          <p:cNvSpPr txBox="1">
            <a:spLocks noGrp="1"/>
          </p:cNvSpPr>
          <p:nvPr/>
        </p:nvSpPr>
        <p:spPr>
          <a:xfrm>
            <a:off x="142875" y="6286500"/>
            <a:ext cx="457200" cy="457200"/>
          </a:xfrm>
          <a:prstGeom prst="ellipse">
            <a:avLst/>
          </a:prstGeom>
          <a:solidFill>
            <a:srgbClr val="00B050"/>
          </a:solidFill>
        </p:spPr>
        <p:txBody>
          <a:bodyPr wrap="none" lIns="0" tIns="0" rIns="0" bIns="0" anchor="ctr" anchorCtr="1"/>
          <a:lstStyle/>
          <a:p>
            <a:pPr algn="ctr" fontAlgn="auto">
              <a:spcBef>
                <a:spcPts val="0"/>
              </a:spcBef>
              <a:spcAft>
                <a:spcPts val="0"/>
              </a:spcAft>
              <a:defRPr/>
            </a:pPr>
            <a:fld id="{6C79C1D1-5091-4034-9B21-DEB4FA16C787}" type="slidenum">
              <a:rPr lang="lt-LT" sz="1400">
                <a:solidFill>
                  <a:srgbClr val="FFFFFF"/>
                </a:solidFill>
                <a:latin typeface="+mj-lt"/>
                <a:ea typeface="+mj-ea"/>
                <a:cs typeface="+mj-cs"/>
              </a:rPr>
              <a:pPr algn="ctr" fontAlgn="auto">
                <a:spcBef>
                  <a:spcPts val="0"/>
                </a:spcBef>
                <a:spcAft>
                  <a:spcPts val="0"/>
                </a:spcAft>
                <a:defRPr/>
              </a:pPr>
              <a:t>15</a:t>
            </a:fld>
            <a:endParaRPr lang="lt-LT" sz="1400" dirty="0">
              <a:solidFill>
                <a:srgbClr val="FFFFFF"/>
              </a:solidFill>
              <a:latin typeface="+mj-lt"/>
              <a:ea typeface="+mj-ea"/>
              <a:cs typeface="+mj-cs"/>
            </a:endParaRPr>
          </a:p>
        </p:txBody>
      </p:sp>
      <p:sp>
        <p:nvSpPr>
          <p:cNvPr id="13" name="Text Box 10"/>
          <p:cNvSpPr txBox="1">
            <a:spLocks noChangeArrowheads="1"/>
          </p:cNvSpPr>
          <p:nvPr/>
        </p:nvSpPr>
        <p:spPr bwMode="auto">
          <a:xfrm>
            <a:off x="155269" y="114088"/>
            <a:ext cx="8928484" cy="461665"/>
          </a:xfrm>
          <a:prstGeom prst="rect">
            <a:avLst/>
          </a:prstGeom>
          <a:noFill/>
          <a:ln w="9525" algn="ctr">
            <a:noFill/>
            <a:miter lim="800000"/>
            <a:headEnd/>
            <a:tailEnd/>
          </a:ln>
          <a:effectLst/>
        </p:spPr>
        <p:txBody>
          <a:bodyPr wrap="square">
            <a:spAutoFit/>
          </a:bodyPr>
          <a:lstStyle/>
          <a:p>
            <a:pPr algn="ctr">
              <a:buFont typeface="Wingdings" pitchFamily="2" charset="2"/>
              <a:buNone/>
            </a:pPr>
            <a:r>
              <a:rPr lang="lt-LT" sz="2400" b="1" dirty="0">
                <a:solidFill>
                  <a:srgbClr val="C00000"/>
                </a:solidFill>
                <a:latin typeface="Arial" panose="020B0604020202020204" pitchFamily="34" charset="0"/>
                <a:cs typeface="Arial" panose="020B0604020202020204" pitchFamily="34" charset="0"/>
              </a:rPr>
              <a:t>MATERIALINIAI IŠTEKLIAI</a:t>
            </a:r>
          </a:p>
        </p:txBody>
      </p:sp>
      <p:sp>
        <p:nvSpPr>
          <p:cNvPr id="6" name="TextBox 5"/>
          <p:cNvSpPr txBox="1">
            <a:spLocks noChangeArrowheads="1"/>
          </p:cNvSpPr>
          <p:nvPr/>
        </p:nvSpPr>
        <p:spPr bwMode="auto">
          <a:xfrm>
            <a:off x="36513" y="6453188"/>
            <a:ext cx="9107487" cy="307975"/>
          </a:xfrm>
          <a:prstGeom prst="rect">
            <a:avLst/>
          </a:prstGeom>
          <a:noFill/>
          <a:ln w="9525">
            <a:noFill/>
            <a:miter lim="800000"/>
            <a:headEnd/>
            <a:tailEnd/>
          </a:ln>
        </p:spPr>
        <p:txBody>
          <a:bodyPr>
            <a:spAutoFit/>
          </a:bodyPr>
          <a:lstStyle/>
          <a:p>
            <a:pPr algn="ctr">
              <a:buFont typeface="Wingdings" pitchFamily="2" charset="2"/>
              <a:buNone/>
            </a:pPr>
            <a:r>
              <a:rPr lang="lt-LT" sz="1400" b="1" dirty="0" err="1">
                <a:solidFill>
                  <a:srgbClr val="C00000"/>
                </a:solidFill>
                <a:latin typeface="Book Antiqua" pitchFamily="18" charset="0"/>
                <a:hlinkClick r:id="rId3"/>
              </a:rPr>
              <a:t>pagd.lrv.lt</a:t>
            </a:r>
            <a:r>
              <a:rPr lang="lt-LT" sz="1400" b="1" dirty="0">
                <a:solidFill>
                  <a:srgbClr val="C00000"/>
                </a:solidFill>
                <a:latin typeface="Book Antiqua" pitchFamily="18" charset="0"/>
                <a:hlinkClick r:id="rId3"/>
              </a:rPr>
              <a:t>;</a:t>
            </a:r>
            <a:r>
              <a:rPr lang="lt-LT" sz="1400" b="1" dirty="0">
                <a:solidFill>
                  <a:srgbClr val="C00000"/>
                </a:solidFill>
                <a:latin typeface="Book Antiqua" pitchFamily="18" charset="0"/>
              </a:rPr>
              <a:t> </a:t>
            </a:r>
            <a:r>
              <a:rPr lang="lt-LT" sz="1400" b="1" dirty="0">
                <a:solidFill>
                  <a:srgbClr val="C00000"/>
                </a:solidFill>
                <a:latin typeface="Book Antiqua" pitchFamily="18" charset="0"/>
                <a:hlinkClick r:id="rId4"/>
              </a:rPr>
              <a:t>www.lt72.lt</a:t>
            </a:r>
            <a:r>
              <a:rPr lang="lt-LT" sz="1400" b="1" dirty="0">
                <a:solidFill>
                  <a:srgbClr val="C00000"/>
                </a:solidFill>
                <a:latin typeface="Book Antiqua" pitchFamily="18" charset="0"/>
              </a:rPr>
              <a:t> </a:t>
            </a:r>
          </a:p>
        </p:txBody>
      </p:sp>
      <p:sp>
        <p:nvSpPr>
          <p:cNvPr id="5" name="Antrinis pavadinimas 2">
            <a:extLst>
              <a:ext uri="{FF2B5EF4-FFF2-40B4-BE49-F238E27FC236}">
                <a16:creationId xmlns:a16="http://schemas.microsoft.com/office/drawing/2014/main" id="{0C2AAB70-6B56-4DF7-B634-F3FAB940E154}"/>
              </a:ext>
            </a:extLst>
          </p:cNvPr>
          <p:cNvSpPr txBox="1">
            <a:spLocks/>
          </p:cNvSpPr>
          <p:nvPr/>
        </p:nvSpPr>
        <p:spPr>
          <a:xfrm>
            <a:off x="1014178" y="909548"/>
            <a:ext cx="7656909" cy="792604"/>
          </a:xfrm>
          <a:prstGeom prst="rect">
            <a:avLst/>
          </a:prstGeom>
        </p:spPr>
        <p:txBody>
          <a:bodyPr vert="horz" lIns="91440" tIns="45720" rIns="91440" bIns="45720" rtlCol="0">
            <a:noAutofit/>
          </a:bodyPr>
          <a:lstStyle/>
          <a:p>
            <a:pPr lvl="0" algn="just" fontAlgn="auto">
              <a:spcBef>
                <a:spcPct val="20000"/>
              </a:spcBef>
              <a:spcAft>
                <a:spcPts val="0"/>
              </a:spcAft>
              <a:defRPr/>
            </a:pPr>
            <a:r>
              <a:rPr lang="lt-LT" dirty="0">
                <a:latin typeface="Arial" pitchFamily="34" charset="0"/>
                <a:cs typeface="Arial" pitchFamily="34" charset="0"/>
              </a:rPr>
              <a:t>10. Ar nustatant materialinių išteklių poreikį buvo atsižvelgta į branduolinės avarijos pavojų?</a:t>
            </a:r>
          </a:p>
        </p:txBody>
      </p:sp>
      <p:sp>
        <p:nvSpPr>
          <p:cNvPr id="17" name="Antrinis pavadinimas 2">
            <a:extLst>
              <a:ext uri="{FF2B5EF4-FFF2-40B4-BE49-F238E27FC236}">
                <a16:creationId xmlns:a16="http://schemas.microsoft.com/office/drawing/2014/main" id="{27839425-9EC5-4551-A7BC-22995F3906D0}"/>
              </a:ext>
            </a:extLst>
          </p:cNvPr>
          <p:cNvSpPr txBox="1">
            <a:spLocks/>
          </p:cNvSpPr>
          <p:nvPr/>
        </p:nvSpPr>
        <p:spPr>
          <a:xfrm>
            <a:off x="1014177" y="4883215"/>
            <a:ext cx="7656909" cy="1134976"/>
          </a:xfrm>
          <a:prstGeom prst="rect">
            <a:avLst/>
          </a:prstGeom>
        </p:spPr>
        <p:txBody>
          <a:bodyPr vert="horz" lIns="91440" tIns="45720" rIns="91440" bIns="45720" rtlCol="0">
            <a:noAutofit/>
          </a:bodyPr>
          <a:lstStyle/>
          <a:p>
            <a:pPr lvl="0" algn="just" fontAlgn="auto">
              <a:spcBef>
                <a:spcPct val="20000"/>
              </a:spcBef>
              <a:spcAft>
                <a:spcPts val="0"/>
              </a:spcAft>
              <a:defRPr/>
            </a:pPr>
            <a:r>
              <a:rPr lang="lt-LT" dirty="0">
                <a:latin typeface="Arial" pitchFamily="34" charset="0"/>
                <a:cs typeface="Arial" pitchFamily="34" charset="0"/>
              </a:rPr>
              <a:t>Materialinių išteklių pasitelkimas numatytas ekstremaliųjų situacijų atvejais iš savivaldybės pavaldume esančių subjektų, t. y. transporto priemonės, palapinės, suolai, stalai, lovos, lauko tualetai ir t.t. Materialiniai ištekliai orientuoti į kolektyvinės apsaugos statinių sutalpinamą gyventojų skaičių, tačiau tikslaus skaičiaus nėra.</a:t>
            </a:r>
          </a:p>
        </p:txBody>
      </p:sp>
      <p:pic>
        <p:nvPicPr>
          <p:cNvPr id="2" name="Picture 1">
            <a:extLst>
              <a:ext uri="{FF2B5EF4-FFF2-40B4-BE49-F238E27FC236}">
                <a16:creationId xmlns:a16="http://schemas.microsoft.com/office/drawing/2014/main" id="{64D8845C-0BAB-4307-A096-891069FE66F9}"/>
              </a:ext>
            </a:extLst>
          </p:cNvPr>
          <p:cNvPicPr>
            <a:picLocks noChangeAspect="1"/>
          </p:cNvPicPr>
          <p:nvPr/>
        </p:nvPicPr>
        <p:blipFill>
          <a:blip r:embed="rId5"/>
          <a:stretch>
            <a:fillRect/>
          </a:stretch>
        </p:blipFill>
        <p:spPr>
          <a:xfrm>
            <a:off x="4516561" y="1407297"/>
            <a:ext cx="4162425" cy="1257300"/>
          </a:xfrm>
          <a:prstGeom prst="rect">
            <a:avLst/>
          </a:prstGeom>
        </p:spPr>
      </p:pic>
      <p:pic>
        <p:nvPicPr>
          <p:cNvPr id="3" name="Picture 2">
            <a:extLst>
              <a:ext uri="{FF2B5EF4-FFF2-40B4-BE49-F238E27FC236}">
                <a16:creationId xmlns:a16="http://schemas.microsoft.com/office/drawing/2014/main" id="{29238F9E-534A-4719-A08D-81E81F4B3135}"/>
              </a:ext>
            </a:extLst>
          </p:cNvPr>
          <p:cNvPicPr>
            <a:picLocks noChangeAspect="1"/>
          </p:cNvPicPr>
          <p:nvPr/>
        </p:nvPicPr>
        <p:blipFill>
          <a:blip r:embed="rId6"/>
          <a:stretch>
            <a:fillRect/>
          </a:stretch>
        </p:blipFill>
        <p:spPr>
          <a:xfrm>
            <a:off x="1079612" y="1516601"/>
            <a:ext cx="2657475" cy="1276350"/>
          </a:xfrm>
          <a:prstGeom prst="rect">
            <a:avLst/>
          </a:prstGeom>
        </p:spPr>
      </p:pic>
      <p:pic>
        <p:nvPicPr>
          <p:cNvPr id="4" name="Picture 3">
            <a:extLst>
              <a:ext uri="{FF2B5EF4-FFF2-40B4-BE49-F238E27FC236}">
                <a16:creationId xmlns:a16="http://schemas.microsoft.com/office/drawing/2014/main" id="{4C9F8503-D843-4B57-8455-055E2BFF2A18}"/>
              </a:ext>
            </a:extLst>
          </p:cNvPr>
          <p:cNvPicPr>
            <a:picLocks noChangeAspect="1"/>
          </p:cNvPicPr>
          <p:nvPr/>
        </p:nvPicPr>
        <p:blipFill>
          <a:blip r:embed="rId7"/>
          <a:stretch>
            <a:fillRect/>
          </a:stretch>
        </p:blipFill>
        <p:spPr>
          <a:xfrm>
            <a:off x="1084558" y="2885583"/>
            <a:ext cx="2657475" cy="1905000"/>
          </a:xfrm>
          <a:prstGeom prst="rect">
            <a:avLst/>
          </a:prstGeom>
        </p:spPr>
      </p:pic>
    </p:spTree>
    <p:extLst>
      <p:ext uri="{BB962C8B-B14F-4D97-AF65-F5344CB8AC3E}">
        <p14:creationId xmlns:p14="http://schemas.microsoft.com/office/powerpoint/2010/main" val="4092781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8"/>
          <p:cNvSpPr txBox="1">
            <a:spLocks noGrp="1"/>
          </p:cNvSpPr>
          <p:nvPr/>
        </p:nvSpPr>
        <p:spPr>
          <a:xfrm>
            <a:off x="142875" y="6286500"/>
            <a:ext cx="457200" cy="457200"/>
          </a:xfrm>
          <a:prstGeom prst="ellipse">
            <a:avLst/>
          </a:prstGeom>
          <a:solidFill>
            <a:srgbClr val="00B050"/>
          </a:solidFill>
        </p:spPr>
        <p:txBody>
          <a:bodyPr wrap="none" lIns="0" tIns="0" rIns="0" bIns="0" anchor="ctr" anchorCtr="1"/>
          <a:lstStyle/>
          <a:p>
            <a:pPr algn="ctr" fontAlgn="auto">
              <a:spcBef>
                <a:spcPts val="0"/>
              </a:spcBef>
              <a:spcAft>
                <a:spcPts val="0"/>
              </a:spcAft>
              <a:defRPr/>
            </a:pPr>
            <a:fld id="{6C79C1D1-5091-4034-9B21-DEB4FA16C787}" type="slidenum">
              <a:rPr lang="lt-LT" sz="1400">
                <a:solidFill>
                  <a:srgbClr val="FFFFFF"/>
                </a:solidFill>
                <a:latin typeface="+mj-lt"/>
                <a:ea typeface="+mj-ea"/>
                <a:cs typeface="+mj-cs"/>
              </a:rPr>
              <a:pPr algn="ctr" fontAlgn="auto">
                <a:spcBef>
                  <a:spcPts val="0"/>
                </a:spcBef>
                <a:spcAft>
                  <a:spcPts val="0"/>
                </a:spcAft>
                <a:defRPr/>
              </a:pPr>
              <a:t>16</a:t>
            </a:fld>
            <a:endParaRPr lang="lt-LT" sz="1400" dirty="0">
              <a:solidFill>
                <a:srgbClr val="FFFFFF"/>
              </a:solidFill>
              <a:latin typeface="+mj-lt"/>
              <a:ea typeface="+mj-ea"/>
              <a:cs typeface="+mj-cs"/>
            </a:endParaRPr>
          </a:p>
        </p:txBody>
      </p:sp>
      <p:sp>
        <p:nvSpPr>
          <p:cNvPr id="13" name="Text Box 10"/>
          <p:cNvSpPr txBox="1">
            <a:spLocks noChangeArrowheads="1"/>
          </p:cNvSpPr>
          <p:nvPr/>
        </p:nvSpPr>
        <p:spPr bwMode="auto">
          <a:xfrm>
            <a:off x="155269" y="114088"/>
            <a:ext cx="8928484" cy="461665"/>
          </a:xfrm>
          <a:prstGeom prst="rect">
            <a:avLst/>
          </a:prstGeom>
          <a:noFill/>
          <a:ln w="9525" algn="ctr">
            <a:noFill/>
            <a:miter lim="800000"/>
            <a:headEnd/>
            <a:tailEnd/>
          </a:ln>
          <a:effectLst/>
        </p:spPr>
        <p:txBody>
          <a:bodyPr wrap="square">
            <a:spAutoFit/>
          </a:bodyPr>
          <a:lstStyle/>
          <a:p>
            <a:pPr algn="ctr">
              <a:buFont typeface="Wingdings" pitchFamily="2" charset="2"/>
              <a:buNone/>
            </a:pPr>
            <a:r>
              <a:rPr lang="lt-LT" sz="2400" b="1" dirty="0">
                <a:solidFill>
                  <a:srgbClr val="C00000"/>
                </a:solidFill>
                <a:latin typeface="Arial" panose="020B0604020202020204" pitchFamily="34" charset="0"/>
                <a:cs typeface="Arial" panose="020B0604020202020204" pitchFamily="34" charset="0"/>
              </a:rPr>
              <a:t>MATERIALINIAI IŠTEKLIAI</a:t>
            </a:r>
          </a:p>
        </p:txBody>
      </p:sp>
      <p:sp>
        <p:nvSpPr>
          <p:cNvPr id="6" name="TextBox 5"/>
          <p:cNvSpPr txBox="1">
            <a:spLocks noChangeArrowheads="1"/>
          </p:cNvSpPr>
          <p:nvPr/>
        </p:nvSpPr>
        <p:spPr bwMode="auto">
          <a:xfrm>
            <a:off x="36513" y="6453188"/>
            <a:ext cx="9107487" cy="307975"/>
          </a:xfrm>
          <a:prstGeom prst="rect">
            <a:avLst/>
          </a:prstGeom>
          <a:noFill/>
          <a:ln w="9525">
            <a:noFill/>
            <a:miter lim="800000"/>
            <a:headEnd/>
            <a:tailEnd/>
          </a:ln>
        </p:spPr>
        <p:txBody>
          <a:bodyPr>
            <a:spAutoFit/>
          </a:bodyPr>
          <a:lstStyle/>
          <a:p>
            <a:pPr algn="ctr">
              <a:buFont typeface="Wingdings" pitchFamily="2" charset="2"/>
              <a:buNone/>
            </a:pPr>
            <a:r>
              <a:rPr lang="lt-LT" sz="1400" b="1" dirty="0" err="1">
                <a:solidFill>
                  <a:srgbClr val="C00000"/>
                </a:solidFill>
                <a:latin typeface="Book Antiqua" pitchFamily="18" charset="0"/>
                <a:hlinkClick r:id="rId3"/>
              </a:rPr>
              <a:t>pagd.lrv.lt</a:t>
            </a:r>
            <a:r>
              <a:rPr lang="lt-LT" sz="1400" b="1" dirty="0">
                <a:solidFill>
                  <a:srgbClr val="C00000"/>
                </a:solidFill>
                <a:latin typeface="Book Antiqua" pitchFamily="18" charset="0"/>
                <a:hlinkClick r:id="rId3"/>
              </a:rPr>
              <a:t>;</a:t>
            </a:r>
            <a:r>
              <a:rPr lang="lt-LT" sz="1400" b="1" dirty="0">
                <a:solidFill>
                  <a:srgbClr val="C00000"/>
                </a:solidFill>
                <a:latin typeface="Book Antiqua" pitchFamily="18" charset="0"/>
              </a:rPr>
              <a:t> </a:t>
            </a:r>
            <a:r>
              <a:rPr lang="lt-LT" sz="1400" b="1" dirty="0">
                <a:solidFill>
                  <a:srgbClr val="C00000"/>
                </a:solidFill>
                <a:latin typeface="Book Antiqua" pitchFamily="18" charset="0"/>
                <a:hlinkClick r:id="rId4"/>
              </a:rPr>
              <a:t>www.lt72.lt</a:t>
            </a:r>
            <a:r>
              <a:rPr lang="lt-LT" sz="1400" b="1" dirty="0">
                <a:solidFill>
                  <a:srgbClr val="C00000"/>
                </a:solidFill>
                <a:latin typeface="Book Antiqua" pitchFamily="18" charset="0"/>
              </a:rPr>
              <a:t> </a:t>
            </a:r>
          </a:p>
        </p:txBody>
      </p:sp>
      <p:sp>
        <p:nvSpPr>
          <p:cNvPr id="5" name="Antrinis pavadinimas 2">
            <a:extLst>
              <a:ext uri="{FF2B5EF4-FFF2-40B4-BE49-F238E27FC236}">
                <a16:creationId xmlns:a16="http://schemas.microsoft.com/office/drawing/2014/main" id="{0C2AAB70-6B56-4DF7-B634-F3FAB940E154}"/>
              </a:ext>
            </a:extLst>
          </p:cNvPr>
          <p:cNvSpPr txBox="1">
            <a:spLocks/>
          </p:cNvSpPr>
          <p:nvPr/>
        </p:nvSpPr>
        <p:spPr>
          <a:xfrm>
            <a:off x="1014178" y="909548"/>
            <a:ext cx="7656909" cy="792604"/>
          </a:xfrm>
          <a:prstGeom prst="rect">
            <a:avLst/>
          </a:prstGeom>
        </p:spPr>
        <p:txBody>
          <a:bodyPr vert="horz" lIns="91440" tIns="45720" rIns="91440" bIns="45720" rtlCol="0">
            <a:noAutofit/>
          </a:bodyPr>
          <a:lstStyle/>
          <a:p>
            <a:pPr lvl="0" algn="just" fontAlgn="auto">
              <a:spcBef>
                <a:spcPct val="20000"/>
              </a:spcBef>
              <a:spcAft>
                <a:spcPts val="0"/>
              </a:spcAft>
              <a:defRPr/>
            </a:pPr>
            <a:r>
              <a:rPr lang="lt-LT" dirty="0">
                <a:latin typeface="Arial" pitchFamily="34" charset="0"/>
                <a:cs typeface="Arial" pitchFamily="34" charset="0"/>
              </a:rPr>
              <a:t>11. Kokį savivaldybės administracija yra nustačiusi poreikį sudaryti tarpusavio pagalbos su gretimomis savivaldybėmis planus, atsižvelgiant į branduolinės avarijos pavojų?</a:t>
            </a:r>
          </a:p>
        </p:txBody>
      </p:sp>
      <p:sp>
        <p:nvSpPr>
          <p:cNvPr id="17" name="Antrinis pavadinimas 2">
            <a:extLst>
              <a:ext uri="{FF2B5EF4-FFF2-40B4-BE49-F238E27FC236}">
                <a16:creationId xmlns:a16="http://schemas.microsoft.com/office/drawing/2014/main" id="{27839425-9EC5-4551-A7BC-22995F3906D0}"/>
              </a:ext>
            </a:extLst>
          </p:cNvPr>
          <p:cNvSpPr txBox="1">
            <a:spLocks/>
          </p:cNvSpPr>
          <p:nvPr/>
        </p:nvSpPr>
        <p:spPr>
          <a:xfrm>
            <a:off x="1014177" y="2887506"/>
            <a:ext cx="7656909" cy="1134976"/>
          </a:xfrm>
          <a:prstGeom prst="rect">
            <a:avLst/>
          </a:prstGeom>
        </p:spPr>
        <p:txBody>
          <a:bodyPr vert="horz" lIns="91440" tIns="45720" rIns="91440" bIns="45720" rtlCol="0">
            <a:noAutofit/>
          </a:bodyPr>
          <a:lstStyle/>
          <a:p>
            <a:pPr lvl="0" algn="just" fontAlgn="auto">
              <a:spcBef>
                <a:spcPct val="20000"/>
              </a:spcBef>
              <a:spcAft>
                <a:spcPts val="0"/>
              </a:spcAft>
              <a:defRPr/>
            </a:pPr>
            <a:r>
              <a:rPr lang="lt-LT" dirty="0">
                <a:latin typeface="Arial" pitchFamily="34" charset="0"/>
                <a:cs typeface="Arial" pitchFamily="34" charset="0"/>
              </a:rPr>
              <a:t>Visos savivaldybės turi sudariusias su gretimomis savivaldybėmis tarpusavio pagalbos sutartis nenumatant konkrečiai branduolinei avarijai.</a:t>
            </a:r>
          </a:p>
        </p:txBody>
      </p:sp>
      <p:pic>
        <p:nvPicPr>
          <p:cNvPr id="7" name="Picture 6">
            <a:extLst>
              <a:ext uri="{FF2B5EF4-FFF2-40B4-BE49-F238E27FC236}">
                <a16:creationId xmlns:a16="http://schemas.microsoft.com/office/drawing/2014/main" id="{FC56DAA3-163B-4CB8-8B74-24A47BBBF020}"/>
              </a:ext>
            </a:extLst>
          </p:cNvPr>
          <p:cNvPicPr>
            <a:picLocks noChangeAspect="1"/>
          </p:cNvPicPr>
          <p:nvPr/>
        </p:nvPicPr>
        <p:blipFill>
          <a:blip r:embed="rId5"/>
          <a:stretch>
            <a:fillRect/>
          </a:stretch>
        </p:blipFill>
        <p:spPr>
          <a:xfrm>
            <a:off x="4510843" y="1553621"/>
            <a:ext cx="4162425" cy="1257300"/>
          </a:xfrm>
          <a:prstGeom prst="rect">
            <a:avLst/>
          </a:prstGeom>
        </p:spPr>
      </p:pic>
    </p:spTree>
    <p:extLst>
      <p:ext uri="{BB962C8B-B14F-4D97-AF65-F5344CB8AC3E}">
        <p14:creationId xmlns:p14="http://schemas.microsoft.com/office/powerpoint/2010/main" val="3692880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8"/>
          <p:cNvSpPr txBox="1">
            <a:spLocks noGrp="1"/>
          </p:cNvSpPr>
          <p:nvPr/>
        </p:nvSpPr>
        <p:spPr>
          <a:xfrm>
            <a:off x="142875" y="6286500"/>
            <a:ext cx="457200" cy="457200"/>
          </a:xfrm>
          <a:prstGeom prst="ellipse">
            <a:avLst/>
          </a:prstGeom>
          <a:solidFill>
            <a:srgbClr val="00B050"/>
          </a:solidFill>
        </p:spPr>
        <p:txBody>
          <a:bodyPr wrap="none" lIns="0" tIns="0" rIns="0" bIns="0" anchor="ctr" anchorCtr="1"/>
          <a:lstStyle/>
          <a:p>
            <a:pPr algn="ctr" fontAlgn="auto">
              <a:spcBef>
                <a:spcPts val="0"/>
              </a:spcBef>
              <a:spcAft>
                <a:spcPts val="0"/>
              </a:spcAft>
              <a:defRPr/>
            </a:pPr>
            <a:fld id="{6C79C1D1-5091-4034-9B21-DEB4FA16C787}" type="slidenum">
              <a:rPr lang="lt-LT" sz="1400">
                <a:solidFill>
                  <a:srgbClr val="FFFFFF"/>
                </a:solidFill>
                <a:latin typeface="+mj-lt"/>
                <a:ea typeface="+mj-ea"/>
                <a:cs typeface="+mj-cs"/>
              </a:rPr>
              <a:pPr algn="ctr" fontAlgn="auto">
                <a:spcBef>
                  <a:spcPts val="0"/>
                </a:spcBef>
                <a:spcAft>
                  <a:spcPts val="0"/>
                </a:spcAft>
                <a:defRPr/>
              </a:pPr>
              <a:t>17</a:t>
            </a:fld>
            <a:endParaRPr lang="lt-LT" sz="1400" dirty="0">
              <a:solidFill>
                <a:srgbClr val="FFFFFF"/>
              </a:solidFill>
              <a:latin typeface="+mj-lt"/>
              <a:ea typeface="+mj-ea"/>
              <a:cs typeface="+mj-cs"/>
            </a:endParaRPr>
          </a:p>
        </p:txBody>
      </p:sp>
      <p:sp>
        <p:nvSpPr>
          <p:cNvPr id="13" name="Text Box 10"/>
          <p:cNvSpPr txBox="1">
            <a:spLocks noChangeArrowheads="1"/>
          </p:cNvSpPr>
          <p:nvPr/>
        </p:nvSpPr>
        <p:spPr bwMode="auto">
          <a:xfrm>
            <a:off x="155269" y="114088"/>
            <a:ext cx="8928484" cy="461665"/>
          </a:xfrm>
          <a:prstGeom prst="rect">
            <a:avLst/>
          </a:prstGeom>
          <a:noFill/>
          <a:ln w="9525" algn="ctr">
            <a:noFill/>
            <a:miter lim="800000"/>
            <a:headEnd/>
            <a:tailEnd/>
          </a:ln>
          <a:effectLst/>
        </p:spPr>
        <p:txBody>
          <a:bodyPr wrap="square">
            <a:spAutoFit/>
          </a:bodyPr>
          <a:lstStyle/>
          <a:p>
            <a:pPr algn="ctr">
              <a:buFont typeface="Wingdings" pitchFamily="2" charset="2"/>
              <a:buNone/>
            </a:pPr>
            <a:r>
              <a:rPr lang="lt-LT" sz="2400" b="1" dirty="0">
                <a:solidFill>
                  <a:srgbClr val="C00000"/>
                </a:solidFill>
                <a:latin typeface="Arial" panose="020B0604020202020204" pitchFamily="34" charset="0"/>
                <a:cs typeface="Arial" panose="020B0604020202020204" pitchFamily="34" charset="0"/>
              </a:rPr>
              <a:t>MATERIALINIAI IŠTEKLIAI</a:t>
            </a:r>
          </a:p>
        </p:txBody>
      </p:sp>
      <p:sp>
        <p:nvSpPr>
          <p:cNvPr id="6" name="TextBox 5"/>
          <p:cNvSpPr txBox="1">
            <a:spLocks noChangeArrowheads="1"/>
          </p:cNvSpPr>
          <p:nvPr/>
        </p:nvSpPr>
        <p:spPr bwMode="auto">
          <a:xfrm>
            <a:off x="36513" y="6453188"/>
            <a:ext cx="9107487" cy="307975"/>
          </a:xfrm>
          <a:prstGeom prst="rect">
            <a:avLst/>
          </a:prstGeom>
          <a:noFill/>
          <a:ln w="9525">
            <a:noFill/>
            <a:miter lim="800000"/>
            <a:headEnd/>
            <a:tailEnd/>
          </a:ln>
        </p:spPr>
        <p:txBody>
          <a:bodyPr>
            <a:spAutoFit/>
          </a:bodyPr>
          <a:lstStyle/>
          <a:p>
            <a:pPr algn="ctr">
              <a:buFont typeface="Wingdings" pitchFamily="2" charset="2"/>
              <a:buNone/>
            </a:pPr>
            <a:r>
              <a:rPr lang="lt-LT" sz="1400" b="1" dirty="0" err="1">
                <a:solidFill>
                  <a:srgbClr val="C00000"/>
                </a:solidFill>
                <a:latin typeface="Book Antiqua" pitchFamily="18" charset="0"/>
                <a:hlinkClick r:id="rId3"/>
              </a:rPr>
              <a:t>pagd.lrv.lt</a:t>
            </a:r>
            <a:r>
              <a:rPr lang="lt-LT" sz="1400" b="1" dirty="0">
                <a:solidFill>
                  <a:srgbClr val="C00000"/>
                </a:solidFill>
                <a:latin typeface="Book Antiqua" pitchFamily="18" charset="0"/>
                <a:hlinkClick r:id="rId3"/>
              </a:rPr>
              <a:t>;</a:t>
            </a:r>
            <a:r>
              <a:rPr lang="lt-LT" sz="1400" b="1" dirty="0">
                <a:solidFill>
                  <a:srgbClr val="C00000"/>
                </a:solidFill>
                <a:latin typeface="Book Antiqua" pitchFamily="18" charset="0"/>
              </a:rPr>
              <a:t> </a:t>
            </a:r>
            <a:r>
              <a:rPr lang="lt-LT" sz="1400" b="1" dirty="0">
                <a:solidFill>
                  <a:srgbClr val="C00000"/>
                </a:solidFill>
                <a:latin typeface="Book Antiqua" pitchFamily="18" charset="0"/>
                <a:hlinkClick r:id="rId4"/>
              </a:rPr>
              <a:t>www.lt72.lt</a:t>
            </a:r>
            <a:r>
              <a:rPr lang="lt-LT" sz="1400" b="1" dirty="0">
                <a:solidFill>
                  <a:srgbClr val="C00000"/>
                </a:solidFill>
                <a:latin typeface="Book Antiqua" pitchFamily="18" charset="0"/>
              </a:rPr>
              <a:t> </a:t>
            </a:r>
          </a:p>
        </p:txBody>
      </p:sp>
      <p:sp>
        <p:nvSpPr>
          <p:cNvPr id="5" name="Antrinis pavadinimas 2">
            <a:extLst>
              <a:ext uri="{FF2B5EF4-FFF2-40B4-BE49-F238E27FC236}">
                <a16:creationId xmlns:a16="http://schemas.microsoft.com/office/drawing/2014/main" id="{0C2AAB70-6B56-4DF7-B634-F3FAB940E154}"/>
              </a:ext>
            </a:extLst>
          </p:cNvPr>
          <p:cNvSpPr txBox="1">
            <a:spLocks/>
          </p:cNvSpPr>
          <p:nvPr/>
        </p:nvSpPr>
        <p:spPr>
          <a:xfrm>
            <a:off x="1014178" y="909548"/>
            <a:ext cx="7656909" cy="792604"/>
          </a:xfrm>
          <a:prstGeom prst="rect">
            <a:avLst/>
          </a:prstGeom>
        </p:spPr>
        <p:txBody>
          <a:bodyPr vert="horz" lIns="91440" tIns="45720" rIns="91440" bIns="45720" rtlCol="0">
            <a:noAutofit/>
          </a:bodyPr>
          <a:lstStyle/>
          <a:p>
            <a:pPr lvl="0" algn="just" fontAlgn="auto">
              <a:spcBef>
                <a:spcPct val="20000"/>
              </a:spcBef>
              <a:spcAft>
                <a:spcPts val="0"/>
              </a:spcAft>
              <a:defRPr/>
            </a:pPr>
            <a:r>
              <a:rPr lang="lt-LT" dirty="0">
                <a:latin typeface="Arial" pitchFamily="34" charset="0"/>
                <a:cs typeface="Arial" pitchFamily="34" charset="0"/>
              </a:rPr>
              <a:t>12. Kokį savivaldybės administracija yra nustačiusi poreikį sudaryti sutarčių su ūkio subjektais ir kitomis įstaigomis dėl branduolinės avarijos metu numatomų užduočių vykdymo?</a:t>
            </a:r>
          </a:p>
        </p:txBody>
      </p:sp>
      <p:sp>
        <p:nvSpPr>
          <p:cNvPr id="17" name="Antrinis pavadinimas 2">
            <a:extLst>
              <a:ext uri="{FF2B5EF4-FFF2-40B4-BE49-F238E27FC236}">
                <a16:creationId xmlns:a16="http://schemas.microsoft.com/office/drawing/2014/main" id="{27839425-9EC5-4551-A7BC-22995F3906D0}"/>
              </a:ext>
            </a:extLst>
          </p:cNvPr>
          <p:cNvSpPr txBox="1">
            <a:spLocks/>
          </p:cNvSpPr>
          <p:nvPr/>
        </p:nvSpPr>
        <p:spPr>
          <a:xfrm>
            <a:off x="985345" y="4071851"/>
            <a:ext cx="7656909" cy="1134976"/>
          </a:xfrm>
          <a:prstGeom prst="rect">
            <a:avLst/>
          </a:prstGeom>
        </p:spPr>
        <p:txBody>
          <a:bodyPr vert="horz" lIns="91440" tIns="45720" rIns="91440" bIns="45720" rtlCol="0">
            <a:noAutofit/>
          </a:bodyPr>
          <a:lstStyle/>
          <a:p>
            <a:pPr lvl="0" algn="just" fontAlgn="auto">
              <a:spcBef>
                <a:spcPct val="20000"/>
              </a:spcBef>
              <a:spcAft>
                <a:spcPts val="0"/>
              </a:spcAft>
              <a:defRPr/>
            </a:pPr>
            <a:r>
              <a:rPr lang="lt-LT" dirty="0">
                <a:latin typeface="Arial" pitchFamily="34" charset="0"/>
                <a:cs typeface="Arial" pitchFamily="34" charset="0"/>
              </a:rPr>
              <a:t>Dalis savivaldybių turi sudariusias sutartis su ūkio subjektais ir kitomis įstaigomis nenumatant konkrečiai branduolinei avarijai.</a:t>
            </a:r>
          </a:p>
        </p:txBody>
      </p:sp>
      <p:pic>
        <p:nvPicPr>
          <p:cNvPr id="2" name="Picture 1">
            <a:extLst>
              <a:ext uri="{FF2B5EF4-FFF2-40B4-BE49-F238E27FC236}">
                <a16:creationId xmlns:a16="http://schemas.microsoft.com/office/drawing/2014/main" id="{CB7C8881-2C75-4F1D-B5A6-1B49955029EF}"/>
              </a:ext>
            </a:extLst>
          </p:cNvPr>
          <p:cNvPicPr>
            <a:picLocks noChangeAspect="1"/>
          </p:cNvPicPr>
          <p:nvPr/>
        </p:nvPicPr>
        <p:blipFill>
          <a:blip r:embed="rId5"/>
          <a:stretch>
            <a:fillRect/>
          </a:stretch>
        </p:blipFill>
        <p:spPr>
          <a:xfrm>
            <a:off x="4508661" y="1558887"/>
            <a:ext cx="4162425" cy="1257300"/>
          </a:xfrm>
          <a:prstGeom prst="rect">
            <a:avLst/>
          </a:prstGeom>
        </p:spPr>
      </p:pic>
      <p:pic>
        <p:nvPicPr>
          <p:cNvPr id="3" name="Picture 2">
            <a:extLst>
              <a:ext uri="{FF2B5EF4-FFF2-40B4-BE49-F238E27FC236}">
                <a16:creationId xmlns:a16="http://schemas.microsoft.com/office/drawing/2014/main" id="{E48DD2F2-5706-43CB-8E38-AE97CDA0BFE0}"/>
              </a:ext>
            </a:extLst>
          </p:cNvPr>
          <p:cNvPicPr>
            <a:picLocks noChangeAspect="1"/>
          </p:cNvPicPr>
          <p:nvPr/>
        </p:nvPicPr>
        <p:blipFill>
          <a:blip r:embed="rId6"/>
          <a:stretch>
            <a:fillRect/>
          </a:stretch>
        </p:blipFill>
        <p:spPr>
          <a:xfrm>
            <a:off x="1151620" y="1872990"/>
            <a:ext cx="2657475" cy="1905000"/>
          </a:xfrm>
          <a:prstGeom prst="rect">
            <a:avLst/>
          </a:prstGeom>
        </p:spPr>
      </p:pic>
    </p:spTree>
    <p:extLst>
      <p:ext uri="{BB962C8B-B14F-4D97-AF65-F5344CB8AC3E}">
        <p14:creationId xmlns:p14="http://schemas.microsoft.com/office/powerpoint/2010/main" val="3957791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8"/>
          <p:cNvSpPr txBox="1">
            <a:spLocks noGrp="1"/>
          </p:cNvSpPr>
          <p:nvPr/>
        </p:nvSpPr>
        <p:spPr>
          <a:xfrm>
            <a:off x="142875" y="6286500"/>
            <a:ext cx="457200" cy="457200"/>
          </a:xfrm>
          <a:prstGeom prst="ellipse">
            <a:avLst/>
          </a:prstGeom>
          <a:solidFill>
            <a:srgbClr val="00B050"/>
          </a:solidFill>
        </p:spPr>
        <p:txBody>
          <a:bodyPr wrap="none" lIns="0" tIns="0" rIns="0" bIns="0" anchor="ctr" anchorCtr="1"/>
          <a:lstStyle/>
          <a:p>
            <a:pPr algn="ctr" fontAlgn="auto">
              <a:spcBef>
                <a:spcPts val="0"/>
              </a:spcBef>
              <a:spcAft>
                <a:spcPts val="0"/>
              </a:spcAft>
              <a:defRPr/>
            </a:pPr>
            <a:fld id="{6C79C1D1-5091-4034-9B21-DEB4FA16C787}" type="slidenum">
              <a:rPr lang="lt-LT" sz="1400">
                <a:solidFill>
                  <a:srgbClr val="FFFFFF"/>
                </a:solidFill>
                <a:latin typeface="+mj-lt"/>
                <a:ea typeface="+mj-ea"/>
                <a:cs typeface="+mj-cs"/>
              </a:rPr>
              <a:pPr algn="ctr" fontAlgn="auto">
                <a:spcBef>
                  <a:spcPts val="0"/>
                </a:spcBef>
                <a:spcAft>
                  <a:spcPts val="0"/>
                </a:spcAft>
                <a:defRPr/>
              </a:pPr>
              <a:t>18</a:t>
            </a:fld>
            <a:endParaRPr lang="lt-LT" sz="1400" dirty="0">
              <a:solidFill>
                <a:srgbClr val="FFFFFF"/>
              </a:solidFill>
              <a:latin typeface="+mj-lt"/>
              <a:ea typeface="+mj-ea"/>
              <a:cs typeface="+mj-cs"/>
            </a:endParaRPr>
          </a:p>
        </p:txBody>
      </p:sp>
      <p:sp>
        <p:nvSpPr>
          <p:cNvPr id="13" name="Text Box 10"/>
          <p:cNvSpPr txBox="1">
            <a:spLocks noChangeArrowheads="1"/>
          </p:cNvSpPr>
          <p:nvPr/>
        </p:nvSpPr>
        <p:spPr bwMode="auto">
          <a:xfrm>
            <a:off x="155269" y="114088"/>
            <a:ext cx="8928484" cy="461665"/>
          </a:xfrm>
          <a:prstGeom prst="rect">
            <a:avLst/>
          </a:prstGeom>
          <a:noFill/>
          <a:ln w="9525" algn="ctr">
            <a:noFill/>
            <a:miter lim="800000"/>
            <a:headEnd/>
            <a:tailEnd/>
          </a:ln>
          <a:effectLst/>
        </p:spPr>
        <p:txBody>
          <a:bodyPr wrap="square">
            <a:spAutoFit/>
          </a:bodyPr>
          <a:lstStyle/>
          <a:p>
            <a:pPr algn="ctr">
              <a:buFont typeface="Wingdings" pitchFamily="2" charset="2"/>
              <a:buNone/>
            </a:pPr>
            <a:r>
              <a:rPr lang="lt-LT" sz="2400" b="1" dirty="0">
                <a:solidFill>
                  <a:srgbClr val="C00000"/>
                </a:solidFill>
                <a:latin typeface="Arial" panose="020B0604020202020204" pitchFamily="34" charset="0"/>
                <a:cs typeface="Arial" panose="020B0604020202020204" pitchFamily="34" charset="0"/>
              </a:rPr>
              <a:t>PRATYBOS</a:t>
            </a:r>
          </a:p>
        </p:txBody>
      </p:sp>
      <p:sp>
        <p:nvSpPr>
          <p:cNvPr id="6" name="TextBox 5"/>
          <p:cNvSpPr txBox="1">
            <a:spLocks noChangeArrowheads="1"/>
          </p:cNvSpPr>
          <p:nvPr/>
        </p:nvSpPr>
        <p:spPr bwMode="auto">
          <a:xfrm>
            <a:off x="36513" y="6453188"/>
            <a:ext cx="9107487" cy="307975"/>
          </a:xfrm>
          <a:prstGeom prst="rect">
            <a:avLst/>
          </a:prstGeom>
          <a:noFill/>
          <a:ln w="9525">
            <a:noFill/>
            <a:miter lim="800000"/>
            <a:headEnd/>
            <a:tailEnd/>
          </a:ln>
        </p:spPr>
        <p:txBody>
          <a:bodyPr>
            <a:spAutoFit/>
          </a:bodyPr>
          <a:lstStyle/>
          <a:p>
            <a:pPr algn="ctr">
              <a:buFont typeface="Wingdings" pitchFamily="2" charset="2"/>
              <a:buNone/>
            </a:pPr>
            <a:r>
              <a:rPr lang="lt-LT" sz="1400" b="1" dirty="0" err="1">
                <a:solidFill>
                  <a:srgbClr val="C00000"/>
                </a:solidFill>
                <a:latin typeface="Book Antiqua" pitchFamily="18" charset="0"/>
                <a:hlinkClick r:id="rId3"/>
              </a:rPr>
              <a:t>pagd.lrv.lt</a:t>
            </a:r>
            <a:r>
              <a:rPr lang="lt-LT" sz="1400" b="1" dirty="0">
                <a:solidFill>
                  <a:srgbClr val="C00000"/>
                </a:solidFill>
                <a:latin typeface="Book Antiqua" pitchFamily="18" charset="0"/>
                <a:hlinkClick r:id="rId3"/>
              </a:rPr>
              <a:t>;</a:t>
            </a:r>
            <a:r>
              <a:rPr lang="lt-LT" sz="1400" b="1" dirty="0">
                <a:solidFill>
                  <a:srgbClr val="C00000"/>
                </a:solidFill>
                <a:latin typeface="Book Antiqua" pitchFamily="18" charset="0"/>
              </a:rPr>
              <a:t> </a:t>
            </a:r>
            <a:r>
              <a:rPr lang="lt-LT" sz="1400" b="1" dirty="0">
                <a:solidFill>
                  <a:srgbClr val="C00000"/>
                </a:solidFill>
                <a:latin typeface="Book Antiqua" pitchFamily="18" charset="0"/>
                <a:hlinkClick r:id="rId4"/>
              </a:rPr>
              <a:t>www.lt72.lt</a:t>
            </a:r>
            <a:r>
              <a:rPr lang="lt-LT" sz="1400" b="1" dirty="0">
                <a:solidFill>
                  <a:srgbClr val="C00000"/>
                </a:solidFill>
                <a:latin typeface="Book Antiqua" pitchFamily="18" charset="0"/>
              </a:rPr>
              <a:t> </a:t>
            </a:r>
          </a:p>
        </p:txBody>
      </p:sp>
      <p:sp>
        <p:nvSpPr>
          <p:cNvPr id="5" name="Antrinis pavadinimas 2">
            <a:extLst>
              <a:ext uri="{FF2B5EF4-FFF2-40B4-BE49-F238E27FC236}">
                <a16:creationId xmlns:a16="http://schemas.microsoft.com/office/drawing/2014/main" id="{0C2AAB70-6B56-4DF7-B634-F3FAB940E154}"/>
              </a:ext>
            </a:extLst>
          </p:cNvPr>
          <p:cNvSpPr txBox="1">
            <a:spLocks/>
          </p:cNvSpPr>
          <p:nvPr/>
        </p:nvSpPr>
        <p:spPr>
          <a:xfrm>
            <a:off x="1014178" y="909548"/>
            <a:ext cx="7656909" cy="792604"/>
          </a:xfrm>
          <a:prstGeom prst="rect">
            <a:avLst/>
          </a:prstGeom>
        </p:spPr>
        <p:txBody>
          <a:bodyPr vert="horz" lIns="91440" tIns="45720" rIns="91440" bIns="45720" rtlCol="0">
            <a:noAutofit/>
          </a:bodyPr>
          <a:lstStyle/>
          <a:p>
            <a:pPr lvl="0" algn="just" fontAlgn="auto">
              <a:spcBef>
                <a:spcPct val="20000"/>
              </a:spcBef>
              <a:spcAft>
                <a:spcPts val="0"/>
              </a:spcAft>
              <a:defRPr/>
            </a:pPr>
            <a:r>
              <a:rPr lang="lt-LT" dirty="0">
                <a:latin typeface="Arial" pitchFamily="34" charset="0"/>
                <a:cs typeface="Arial" pitchFamily="34" charset="0"/>
              </a:rPr>
              <a:t>13. Ar organizuotos savivaldybės lygio civilinės saugos pratybos branduolinės avarijos tematika?</a:t>
            </a:r>
          </a:p>
        </p:txBody>
      </p:sp>
      <p:sp>
        <p:nvSpPr>
          <p:cNvPr id="17" name="Antrinis pavadinimas 2">
            <a:extLst>
              <a:ext uri="{FF2B5EF4-FFF2-40B4-BE49-F238E27FC236}">
                <a16:creationId xmlns:a16="http://schemas.microsoft.com/office/drawing/2014/main" id="{27839425-9EC5-4551-A7BC-22995F3906D0}"/>
              </a:ext>
            </a:extLst>
          </p:cNvPr>
          <p:cNvSpPr txBox="1">
            <a:spLocks/>
          </p:cNvSpPr>
          <p:nvPr/>
        </p:nvSpPr>
        <p:spPr>
          <a:xfrm>
            <a:off x="985345" y="4581128"/>
            <a:ext cx="7656909" cy="1134976"/>
          </a:xfrm>
          <a:prstGeom prst="rect">
            <a:avLst/>
          </a:prstGeom>
        </p:spPr>
        <p:txBody>
          <a:bodyPr vert="horz" lIns="91440" tIns="45720" rIns="91440" bIns="45720" rtlCol="0">
            <a:noAutofit/>
          </a:bodyPr>
          <a:lstStyle/>
          <a:p>
            <a:pPr lvl="0" algn="just" fontAlgn="auto">
              <a:spcBef>
                <a:spcPct val="20000"/>
              </a:spcBef>
              <a:spcAft>
                <a:spcPts val="0"/>
              </a:spcAft>
              <a:defRPr/>
            </a:pPr>
            <a:r>
              <a:rPr lang="lt-LT" dirty="0">
                <a:latin typeface="Arial" pitchFamily="34" charset="0"/>
                <a:cs typeface="Arial" pitchFamily="34" charset="0"/>
              </a:rPr>
              <a:t>Savivaldybės dažniausiai rengia stalo pratybas, kuriose nėra tikrinami materialinių išteklių pasitelkimo klausimai, taip pat nėra išbandoma civilinės saugos sistemos pajėgų taktiniai pajėgumai</a:t>
            </a:r>
          </a:p>
        </p:txBody>
      </p:sp>
      <p:pic>
        <p:nvPicPr>
          <p:cNvPr id="4" name="Picture 3">
            <a:extLst>
              <a:ext uri="{FF2B5EF4-FFF2-40B4-BE49-F238E27FC236}">
                <a16:creationId xmlns:a16="http://schemas.microsoft.com/office/drawing/2014/main" id="{9AC0362D-FD74-4BAB-AEB4-49D77C7798CF}"/>
              </a:ext>
            </a:extLst>
          </p:cNvPr>
          <p:cNvPicPr>
            <a:picLocks noChangeAspect="1"/>
          </p:cNvPicPr>
          <p:nvPr/>
        </p:nvPicPr>
        <p:blipFill>
          <a:blip r:embed="rId5"/>
          <a:stretch>
            <a:fillRect/>
          </a:stretch>
        </p:blipFill>
        <p:spPr>
          <a:xfrm>
            <a:off x="4479829" y="1619348"/>
            <a:ext cx="4162425" cy="1257300"/>
          </a:xfrm>
          <a:prstGeom prst="rect">
            <a:avLst/>
          </a:prstGeom>
        </p:spPr>
      </p:pic>
      <p:pic>
        <p:nvPicPr>
          <p:cNvPr id="7" name="Picture 6">
            <a:extLst>
              <a:ext uri="{FF2B5EF4-FFF2-40B4-BE49-F238E27FC236}">
                <a16:creationId xmlns:a16="http://schemas.microsoft.com/office/drawing/2014/main" id="{0443367E-668F-47E3-B493-58DA9DDF492B}"/>
              </a:ext>
            </a:extLst>
          </p:cNvPr>
          <p:cNvPicPr>
            <a:picLocks noChangeAspect="1"/>
          </p:cNvPicPr>
          <p:nvPr/>
        </p:nvPicPr>
        <p:blipFill>
          <a:blip r:embed="rId6"/>
          <a:stretch>
            <a:fillRect/>
          </a:stretch>
        </p:blipFill>
        <p:spPr>
          <a:xfrm>
            <a:off x="1187624" y="1609823"/>
            <a:ext cx="2657475" cy="2533650"/>
          </a:xfrm>
          <a:prstGeom prst="rect">
            <a:avLst/>
          </a:prstGeom>
        </p:spPr>
      </p:pic>
    </p:spTree>
    <p:extLst>
      <p:ext uri="{BB962C8B-B14F-4D97-AF65-F5344CB8AC3E}">
        <p14:creationId xmlns:p14="http://schemas.microsoft.com/office/powerpoint/2010/main" val="1657741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8"/>
          <p:cNvSpPr txBox="1">
            <a:spLocks noGrp="1"/>
          </p:cNvSpPr>
          <p:nvPr/>
        </p:nvSpPr>
        <p:spPr>
          <a:xfrm>
            <a:off x="142875" y="6286500"/>
            <a:ext cx="457200" cy="457200"/>
          </a:xfrm>
          <a:prstGeom prst="ellipse">
            <a:avLst/>
          </a:prstGeom>
          <a:solidFill>
            <a:srgbClr val="00B050"/>
          </a:solidFill>
        </p:spPr>
        <p:txBody>
          <a:bodyPr wrap="none" lIns="0" tIns="0" rIns="0" bIns="0" anchor="ctr" anchorCtr="1"/>
          <a:lstStyle/>
          <a:p>
            <a:pPr algn="ctr" fontAlgn="auto">
              <a:spcBef>
                <a:spcPts val="0"/>
              </a:spcBef>
              <a:spcAft>
                <a:spcPts val="0"/>
              </a:spcAft>
              <a:defRPr/>
            </a:pPr>
            <a:fld id="{6C79C1D1-5091-4034-9B21-DEB4FA16C787}" type="slidenum">
              <a:rPr lang="lt-LT" sz="1400">
                <a:solidFill>
                  <a:srgbClr val="FFFFFF"/>
                </a:solidFill>
                <a:latin typeface="+mj-lt"/>
                <a:ea typeface="+mj-ea"/>
                <a:cs typeface="+mj-cs"/>
              </a:rPr>
              <a:pPr algn="ctr" fontAlgn="auto">
                <a:spcBef>
                  <a:spcPts val="0"/>
                </a:spcBef>
                <a:spcAft>
                  <a:spcPts val="0"/>
                </a:spcAft>
                <a:defRPr/>
              </a:pPr>
              <a:t>19</a:t>
            </a:fld>
            <a:endParaRPr lang="lt-LT" sz="1400" dirty="0">
              <a:solidFill>
                <a:srgbClr val="FFFFFF"/>
              </a:solidFill>
              <a:latin typeface="+mj-lt"/>
              <a:ea typeface="+mj-ea"/>
              <a:cs typeface="+mj-cs"/>
            </a:endParaRPr>
          </a:p>
        </p:txBody>
      </p:sp>
      <p:sp>
        <p:nvSpPr>
          <p:cNvPr id="13" name="Text Box 10"/>
          <p:cNvSpPr txBox="1">
            <a:spLocks noChangeArrowheads="1"/>
          </p:cNvSpPr>
          <p:nvPr/>
        </p:nvSpPr>
        <p:spPr bwMode="auto">
          <a:xfrm>
            <a:off x="155269" y="114088"/>
            <a:ext cx="8928484" cy="461665"/>
          </a:xfrm>
          <a:prstGeom prst="rect">
            <a:avLst/>
          </a:prstGeom>
          <a:noFill/>
          <a:ln w="9525" algn="ctr">
            <a:noFill/>
            <a:miter lim="800000"/>
            <a:headEnd/>
            <a:tailEnd/>
          </a:ln>
          <a:effectLst/>
        </p:spPr>
        <p:txBody>
          <a:bodyPr wrap="square">
            <a:spAutoFit/>
          </a:bodyPr>
          <a:lstStyle/>
          <a:p>
            <a:pPr algn="ctr">
              <a:buFont typeface="Wingdings" pitchFamily="2" charset="2"/>
              <a:buNone/>
            </a:pPr>
            <a:r>
              <a:rPr lang="lt-LT" sz="2400" b="1" dirty="0">
                <a:solidFill>
                  <a:srgbClr val="C00000"/>
                </a:solidFill>
                <a:latin typeface="Arial" panose="020B0604020202020204" pitchFamily="34" charset="0"/>
                <a:cs typeface="Arial" panose="020B0604020202020204" pitchFamily="34" charset="0"/>
              </a:rPr>
              <a:t>GYVENTOJŲ EVAKAVIMAS</a:t>
            </a:r>
          </a:p>
        </p:txBody>
      </p:sp>
      <p:sp>
        <p:nvSpPr>
          <p:cNvPr id="6" name="TextBox 5"/>
          <p:cNvSpPr txBox="1">
            <a:spLocks noChangeArrowheads="1"/>
          </p:cNvSpPr>
          <p:nvPr/>
        </p:nvSpPr>
        <p:spPr bwMode="auto">
          <a:xfrm>
            <a:off x="36513" y="6453188"/>
            <a:ext cx="9107487" cy="307975"/>
          </a:xfrm>
          <a:prstGeom prst="rect">
            <a:avLst/>
          </a:prstGeom>
          <a:noFill/>
          <a:ln w="9525">
            <a:noFill/>
            <a:miter lim="800000"/>
            <a:headEnd/>
            <a:tailEnd/>
          </a:ln>
        </p:spPr>
        <p:txBody>
          <a:bodyPr>
            <a:spAutoFit/>
          </a:bodyPr>
          <a:lstStyle/>
          <a:p>
            <a:pPr algn="ctr">
              <a:buFont typeface="Wingdings" pitchFamily="2" charset="2"/>
              <a:buNone/>
            </a:pPr>
            <a:r>
              <a:rPr lang="lt-LT" sz="1400" b="1" dirty="0" err="1">
                <a:solidFill>
                  <a:srgbClr val="C00000"/>
                </a:solidFill>
                <a:latin typeface="Book Antiqua" pitchFamily="18" charset="0"/>
                <a:hlinkClick r:id="rId3"/>
              </a:rPr>
              <a:t>pagd.lrv.lt</a:t>
            </a:r>
            <a:r>
              <a:rPr lang="lt-LT" sz="1400" b="1" dirty="0">
                <a:solidFill>
                  <a:srgbClr val="C00000"/>
                </a:solidFill>
                <a:latin typeface="Book Antiqua" pitchFamily="18" charset="0"/>
                <a:hlinkClick r:id="rId3"/>
              </a:rPr>
              <a:t>;</a:t>
            </a:r>
            <a:r>
              <a:rPr lang="lt-LT" sz="1400" b="1" dirty="0">
                <a:solidFill>
                  <a:srgbClr val="C00000"/>
                </a:solidFill>
                <a:latin typeface="Book Antiqua" pitchFamily="18" charset="0"/>
              </a:rPr>
              <a:t> </a:t>
            </a:r>
            <a:r>
              <a:rPr lang="lt-LT" sz="1400" b="1" dirty="0">
                <a:solidFill>
                  <a:srgbClr val="C00000"/>
                </a:solidFill>
                <a:latin typeface="Book Antiqua" pitchFamily="18" charset="0"/>
                <a:hlinkClick r:id="rId4"/>
              </a:rPr>
              <a:t>www.lt72.lt</a:t>
            </a:r>
            <a:r>
              <a:rPr lang="lt-LT" sz="1400" b="1" dirty="0">
                <a:solidFill>
                  <a:srgbClr val="C00000"/>
                </a:solidFill>
                <a:latin typeface="Book Antiqua" pitchFamily="18" charset="0"/>
              </a:rPr>
              <a:t> </a:t>
            </a:r>
          </a:p>
        </p:txBody>
      </p:sp>
      <p:sp>
        <p:nvSpPr>
          <p:cNvPr id="5" name="Antrinis pavadinimas 2">
            <a:extLst>
              <a:ext uri="{FF2B5EF4-FFF2-40B4-BE49-F238E27FC236}">
                <a16:creationId xmlns:a16="http://schemas.microsoft.com/office/drawing/2014/main" id="{0C2AAB70-6B56-4DF7-B634-F3FAB940E154}"/>
              </a:ext>
            </a:extLst>
          </p:cNvPr>
          <p:cNvSpPr txBox="1">
            <a:spLocks/>
          </p:cNvSpPr>
          <p:nvPr/>
        </p:nvSpPr>
        <p:spPr>
          <a:xfrm>
            <a:off x="1014178" y="909548"/>
            <a:ext cx="7656909" cy="792604"/>
          </a:xfrm>
          <a:prstGeom prst="rect">
            <a:avLst/>
          </a:prstGeom>
        </p:spPr>
        <p:txBody>
          <a:bodyPr vert="horz" lIns="91440" tIns="45720" rIns="91440" bIns="45720" rtlCol="0">
            <a:noAutofit/>
          </a:bodyPr>
          <a:lstStyle/>
          <a:p>
            <a:pPr lvl="0" algn="just" fontAlgn="auto">
              <a:spcBef>
                <a:spcPct val="20000"/>
              </a:spcBef>
              <a:spcAft>
                <a:spcPts val="0"/>
              </a:spcAft>
              <a:defRPr/>
            </a:pPr>
            <a:r>
              <a:rPr lang="lt-LT" dirty="0">
                <a:latin typeface="Arial" pitchFamily="34" charset="0"/>
                <a:cs typeface="Arial" pitchFamily="34" charset="0"/>
              </a:rPr>
              <a:t>14. Kokį savivaldybė numato gyventojų, kurie evakuotųsi nuosavu transportu, procentą?</a:t>
            </a:r>
          </a:p>
        </p:txBody>
      </p:sp>
      <p:sp>
        <p:nvSpPr>
          <p:cNvPr id="17" name="Antrinis pavadinimas 2">
            <a:extLst>
              <a:ext uri="{FF2B5EF4-FFF2-40B4-BE49-F238E27FC236}">
                <a16:creationId xmlns:a16="http://schemas.microsoft.com/office/drawing/2014/main" id="{27839425-9EC5-4551-A7BC-22995F3906D0}"/>
              </a:ext>
            </a:extLst>
          </p:cNvPr>
          <p:cNvSpPr txBox="1">
            <a:spLocks/>
          </p:cNvSpPr>
          <p:nvPr/>
        </p:nvSpPr>
        <p:spPr>
          <a:xfrm>
            <a:off x="1014177" y="4191813"/>
            <a:ext cx="7656909" cy="1134976"/>
          </a:xfrm>
          <a:prstGeom prst="rect">
            <a:avLst/>
          </a:prstGeom>
        </p:spPr>
        <p:txBody>
          <a:bodyPr vert="horz" lIns="91440" tIns="45720" rIns="91440" bIns="45720" rtlCol="0">
            <a:noAutofit/>
          </a:bodyPr>
          <a:lstStyle/>
          <a:p>
            <a:pPr lvl="0" algn="just" fontAlgn="auto">
              <a:spcBef>
                <a:spcPct val="20000"/>
              </a:spcBef>
              <a:spcAft>
                <a:spcPts val="0"/>
              </a:spcAft>
              <a:defRPr/>
            </a:pPr>
            <a:r>
              <a:rPr lang="lt-LT" dirty="0">
                <a:latin typeface="Arial" pitchFamily="34" charset="0"/>
                <a:cs typeface="Arial" pitchFamily="34" charset="0"/>
              </a:rPr>
              <a:t>3 savivaldybės vertina, kad 80 proc. gyventojų evakuotųsi nuosavu transportu, tai daro įtaką savivaldybių resursų planavimui, Švenčionių sav. toks vertinimas neatitinka Plano nuostatų; 2 savivaldybės vertina, kad gyventojams evakuotis branduolinės avarijos atveju nereikės evakuotis, ši prielaida nėra pagrįsta</a:t>
            </a:r>
          </a:p>
        </p:txBody>
      </p:sp>
      <p:pic>
        <p:nvPicPr>
          <p:cNvPr id="2" name="Picture 1">
            <a:extLst>
              <a:ext uri="{FF2B5EF4-FFF2-40B4-BE49-F238E27FC236}">
                <a16:creationId xmlns:a16="http://schemas.microsoft.com/office/drawing/2014/main" id="{B94BC63E-ED43-4DDB-A873-A5428EDC195F}"/>
              </a:ext>
            </a:extLst>
          </p:cNvPr>
          <p:cNvPicPr>
            <a:picLocks noChangeAspect="1"/>
          </p:cNvPicPr>
          <p:nvPr/>
        </p:nvPicPr>
        <p:blipFill>
          <a:blip r:embed="rId5"/>
          <a:stretch>
            <a:fillRect/>
          </a:stretch>
        </p:blipFill>
        <p:spPr>
          <a:xfrm>
            <a:off x="4479829" y="1386591"/>
            <a:ext cx="4162425" cy="1257300"/>
          </a:xfrm>
          <a:prstGeom prst="rect">
            <a:avLst/>
          </a:prstGeom>
        </p:spPr>
      </p:pic>
      <p:pic>
        <p:nvPicPr>
          <p:cNvPr id="3" name="Picture 2">
            <a:extLst>
              <a:ext uri="{FF2B5EF4-FFF2-40B4-BE49-F238E27FC236}">
                <a16:creationId xmlns:a16="http://schemas.microsoft.com/office/drawing/2014/main" id="{E5FED09B-20C4-4F69-A66E-4BA3F44F25E3}"/>
              </a:ext>
            </a:extLst>
          </p:cNvPr>
          <p:cNvPicPr>
            <a:picLocks noChangeAspect="1"/>
          </p:cNvPicPr>
          <p:nvPr/>
        </p:nvPicPr>
        <p:blipFill>
          <a:blip r:embed="rId6"/>
          <a:stretch>
            <a:fillRect/>
          </a:stretch>
        </p:blipFill>
        <p:spPr>
          <a:xfrm>
            <a:off x="1151620" y="1475723"/>
            <a:ext cx="2657475" cy="333375"/>
          </a:xfrm>
          <a:prstGeom prst="rect">
            <a:avLst/>
          </a:prstGeom>
        </p:spPr>
      </p:pic>
      <p:pic>
        <p:nvPicPr>
          <p:cNvPr id="9" name="Picture 8">
            <a:extLst>
              <a:ext uri="{FF2B5EF4-FFF2-40B4-BE49-F238E27FC236}">
                <a16:creationId xmlns:a16="http://schemas.microsoft.com/office/drawing/2014/main" id="{E076484A-B7D6-4D0A-A1D5-0DED7024A9AE}"/>
              </a:ext>
            </a:extLst>
          </p:cNvPr>
          <p:cNvPicPr>
            <a:picLocks noChangeAspect="1"/>
          </p:cNvPicPr>
          <p:nvPr/>
        </p:nvPicPr>
        <p:blipFill>
          <a:blip r:embed="rId7"/>
          <a:stretch>
            <a:fillRect/>
          </a:stretch>
        </p:blipFill>
        <p:spPr>
          <a:xfrm>
            <a:off x="1151620" y="1884728"/>
            <a:ext cx="2657475" cy="1590675"/>
          </a:xfrm>
          <a:prstGeom prst="rect">
            <a:avLst/>
          </a:prstGeom>
        </p:spPr>
      </p:pic>
    </p:spTree>
    <p:extLst>
      <p:ext uri="{BB962C8B-B14F-4D97-AF65-F5344CB8AC3E}">
        <p14:creationId xmlns:p14="http://schemas.microsoft.com/office/powerpoint/2010/main" val="109860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8"/>
          <p:cNvSpPr txBox="1">
            <a:spLocks noGrp="1"/>
          </p:cNvSpPr>
          <p:nvPr/>
        </p:nvSpPr>
        <p:spPr>
          <a:xfrm>
            <a:off x="142875" y="6286500"/>
            <a:ext cx="457200" cy="457200"/>
          </a:xfrm>
          <a:prstGeom prst="ellipse">
            <a:avLst/>
          </a:prstGeom>
          <a:solidFill>
            <a:srgbClr val="00B050"/>
          </a:solidFill>
        </p:spPr>
        <p:txBody>
          <a:bodyPr wrap="none" lIns="0" tIns="0" rIns="0" bIns="0" anchor="ctr" anchorCtr="1"/>
          <a:lstStyle/>
          <a:p>
            <a:pPr algn="ctr" fontAlgn="auto">
              <a:spcBef>
                <a:spcPts val="0"/>
              </a:spcBef>
              <a:spcAft>
                <a:spcPts val="0"/>
              </a:spcAft>
              <a:defRPr/>
            </a:pPr>
            <a:fld id="{6C79C1D1-5091-4034-9B21-DEB4FA16C787}" type="slidenum">
              <a:rPr lang="lt-LT" sz="1400">
                <a:solidFill>
                  <a:srgbClr val="FFFFFF"/>
                </a:solidFill>
                <a:latin typeface="+mj-lt"/>
                <a:ea typeface="+mj-ea"/>
                <a:cs typeface="+mj-cs"/>
              </a:rPr>
              <a:pPr algn="ctr" fontAlgn="auto">
                <a:spcBef>
                  <a:spcPts val="0"/>
                </a:spcBef>
                <a:spcAft>
                  <a:spcPts val="0"/>
                </a:spcAft>
                <a:defRPr/>
              </a:pPr>
              <a:t>2</a:t>
            </a:fld>
            <a:endParaRPr lang="lt-LT" sz="1400" dirty="0">
              <a:solidFill>
                <a:srgbClr val="FFFFFF"/>
              </a:solidFill>
              <a:latin typeface="+mj-lt"/>
              <a:ea typeface="+mj-ea"/>
              <a:cs typeface="+mj-cs"/>
            </a:endParaRPr>
          </a:p>
        </p:txBody>
      </p:sp>
      <p:sp>
        <p:nvSpPr>
          <p:cNvPr id="13" name="Text Box 10"/>
          <p:cNvSpPr txBox="1">
            <a:spLocks noChangeArrowheads="1"/>
          </p:cNvSpPr>
          <p:nvPr/>
        </p:nvSpPr>
        <p:spPr bwMode="auto">
          <a:xfrm>
            <a:off x="155269" y="114088"/>
            <a:ext cx="8928484" cy="461665"/>
          </a:xfrm>
          <a:prstGeom prst="rect">
            <a:avLst/>
          </a:prstGeom>
          <a:noFill/>
          <a:ln w="9525" algn="ctr">
            <a:noFill/>
            <a:miter lim="800000"/>
            <a:headEnd/>
            <a:tailEnd/>
          </a:ln>
          <a:effectLst/>
        </p:spPr>
        <p:txBody>
          <a:bodyPr wrap="square">
            <a:spAutoFit/>
          </a:bodyPr>
          <a:lstStyle/>
          <a:p>
            <a:pPr algn="ctr">
              <a:buFont typeface="Wingdings" pitchFamily="2" charset="2"/>
              <a:buNone/>
            </a:pPr>
            <a:r>
              <a:rPr lang="lt-LT" sz="2400" b="1" dirty="0">
                <a:solidFill>
                  <a:srgbClr val="C00000"/>
                </a:solidFill>
                <a:latin typeface="Arial" panose="020B0604020202020204" pitchFamily="34" charset="0"/>
                <a:cs typeface="Arial" panose="020B0604020202020204" pitchFamily="34" charset="0"/>
              </a:rPr>
              <a:t>ČERNOBYLIS IR FUKUŠIMA</a:t>
            </a:r>
          </a:p>
        </p:txBody>
      </p:sp>
      <p:sp>
        <p:nvSpPr>
          <p:cNvPr id="6" name="TextBox 5"/>
          <p:cNvSpPr txBox="1">
            <a:spLocks noChangeArrowheads="1"/>
          </p:cNvSpPr>
          <p:nvPr/>
        </p:nvSpPr>
        <p:spPr bwMode="auto">
          <a:xfrm>
            <a:off x="36513" y="6453188"/>
            <a:ext cx="9107487" cy="307975"/>
          </a:xfrm>
          <a:prstGeom prst="rect">
            <a:avLst/>
          </a:prstGeom>
          <a:noFill/>
          <a:ln w="9525">
            <a:noFill/>
            <a:miter lim="800000"/>
            <a:headEnd/>
            <a:tailEnd/>
          </a:ln>
        </p:spPr>
        <p:txBody>
          <a:bodyPr>
            <a:spAutoFit/>
          </a:bodyPr>
          <a:lstStyle/>
          <a:p>
            <a:pPr algn="ctr">
              <a:buFont typeface="Wingdings" pitchFamily="2" charset="2"/>
              <a:buNone/>
            </a:pPr>
            <a:r>
              <a:rPr lang="lt-LT" sz="1400" b="1" dirty="0" err="1">
                <a:solidFill>
                  <a:srgbClr val="C00000"/>
                </a:solidFill>
                <a:latin typeface="Book Antiqua" pitchFamily="18" charset="0"/>
                <a:hlinkClick r:id="rId3"/>
              </a:rPr>
              <a:t>pagd.lrv.lt</a:t>
            </a:r>
            <a:r>
              <a:rPr lang="lt-LT" sz="1400" b="1" dirty="0">
                <a:solidFill>
                  <a:srgbClr val="C00000"/>
                </a:solidFill>
                <a:latin typeface="Book Antiqua" pitchFamily="18" charset="0"/>
                <a:hlinkClick r:id="rId3"/>
              </a:rPr>
              <a:t>;</a:t>
            </a:r>
            <a:r>
              <a:rPr lang="lt-LT" sz="1400" b="1" dirty="0">
                <a:solidFill>
                  <a:srgbClr val="C00000"/>
                </a:solidFill>
                <a:latin typeface="Book Antiqua" pitchFamily="18" charset="0"/>
              </a:rPr>
              <a:t> </a:t>
            </a:r>
            <a:r>
              <a:rPr lang="lt-LT" sz="1400" b="1" dirty="0">
                <a:solidFill>
                  <a:srgbClr val="C00000"/>
                </a:solidFill>
                <a:latin typeface="Book Antiqua" pitchFamily="18" charset="0"/>
                <a:hlinkClick r:id="rId4"/>
              </a:rPr>
              <a:t>www.lt72.lt</a:t>
            </a:r>
            <a:r>
              <a:rPr lang="lt-LT" sz="1400" b="1" dirty="0">
                <a:solidFill>
                  <a:srgbClr val="C00000"/>
                </a:solidFill>
                <a:latin typeface="Book Antiqua" pitchFamily="18" charset="0"/>
              </a:rPr>
              <a:t> </a:t>
            </a:r>
          </a:p>
        </p:txBody>
      </p:sp>
      <p:pic>
        <p:nvPicPr>
          <p:cNvPr id="2" name="Picture 1">
            <a:extLst>
              <a:ext uri="{FF2B5EF4-FFF2-40B4-BE49-F238E27FC236}">
                <a16:creationId xmlns:a16="http://schemas.microsoft.com/office/drawing/2014/main" id="{3F990C05-92C3-4015-80BD-13A09BC48B69}"/>
              </a:ext>
            </a:extLst>
          </p:cNvPr>
          <p:cNvPicPr>
            <a:picLocks noChangeAspect="1"/>
          </p:cNvPicPr>
          <p:nvPr/>
        </p:nvPicPr>
        <p:blipFill>
          <a:blip r:embed="rId5"/>
          <a:stretch>
            <a:fillRect/>
          </a:stretch>
        </p:blipFill>
        <p:spPr>
          <a:xfrm>
            <a:off x="1439652" y="634885"/>
            <a:ext cx="6324244" cy="5818304"/>
          </a:xfrm>
          <a:prstGeom prst="rect">
            <a:avLst/>
          </a:prstGeom>
        </p:spPr>
      </p:pic>
    </p:spTree>
    <p:extLst>
      <p:ext uri="{BB962C8B-B14F-4D97-AF65-F5344CB8AC3E}">
        <p14:creationId xmlns:p14="http://schemas.microsoft.com/office/powerpoint/2010/main" val="3020069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8"/>
          <p:cNvSpPr txBox="1">
            <a:spLocks noGrp="1"/>
          </p:cNvSpPr>
          <p:nvPr/>
        </p:nvSpPr>
        <p:spPr>
          <a:xfrm>
            <a:off x="142875" y="6286500"/>
            <a:ext cx="457200" cy="457200"/>
          </a:xfrm>
          <a:prstGeom prst="ellipse">
            <a:avLst/>
          </a:prstGeom>
          <a:solidFill>
            <a:srgbClr val="00B050"/>
          </a:solidFill>
        </p:spPr>
        <p:txBody>
          <a:bodyPr wrap="none" lIns="0" tIns="0" rIns="0" bIns="0" anchor="ctr" anchorCtr="1"/>
          <a:lstStyle/>
          <a:p>
            <a:pPr algn="ctr" fontAlgn="auto">
              <a:spcBef>
                <a:spcPts val="0"/>
              </a:spcBef>
              <a:spcAft>
                <a:spcPts val="0"/>
              </a:spcAft>
              <a:defRPr/>
            </a:pPr>
            <a:fld id="{6C79C1D1-5091-4034-9B21-DEB4FA16C787}" type="slidenum">
              <a:rPr lang="lt-LT" sz="1400">
                <a:solidFill>
                  <a:srgbClr val="FFFFFF"/>
                </a:solidFill>
                <a:latin typeface="+mj-lt"/>
                <a:ea typeface="+mj-ea"/>
                <a:cs typeface="+mj-cs"/>
              </a:rPr>
              <a:pPr algn="ctr" fontAlgn="auto">
                <a:spcBef>
                  <a:spcPts val="0"/>
                </a:spcBef>
                <a:spcAft>
                  <a:spcPts val="0"/>
                </a:spcAft>
                <a:defRPr/>
              </a:pPr>
              <a:t>20</a:t>
            </a:fld>
            <a:endParaRPr lang="lt-LT" sz="1400" dirty="0">
              <a:solidFill>
                <a:srgbClr val="FFFFFF"/>
              </a:solidFill>
              <a:latin typeface="+mj-lt"/>
              <a:ea typeface="+mj-ea"/>
              <a:cs typeface="+mj-cs"/>
            </a:endParaRPr>
          </a:p>
        </p:txBody>
      </p:sp>
      <p:sp>
        <p:nvSpPr>
          <p:cNvPr id="13" name="Text Box 10"/>
          <p:cNvSpPr txBox="1">
            <a:spLocks noChangeArrowheads="1"/>
          </p:cNvSpPr>
          <p:nvPr/>
        </p:nvSpPr>
        <p:spPr bwMode="auto">
          <a:xfrm>
            <a:off x="155269" y="114088"/>
            <a:ext cx="8928484" cy="461665"/>
          </a:xfrm>
          <a:prstGeom prst="rect">
            <a:avLst/>
          </a:prstGeom>
          <a:noFill/>
          <a:ln w="9525" algn="ctr">
            <a:noFill/>
            <a:miter lim="800000"/>
            <a:headEnd/>
            <a:tailEnd/>
          </a:ln>
          <a:effectLst/>
        </p:spPr>
        <p:txBody>
          <a:bodyPr wrap="square">
            <a:spAutoFit/>
          </a:bodyPr>
          <a:lstStyle/>
          <a:p>
            <a:pPr algn="ctr">
              <a:buFont typeface="Wingdings" pitchFamily="2" charset="2"/>
              <a:buNone/>
            </a:pPr>
            <a:r>
              <a:rPr lang="lt-LT" sz="2400" b="1" dirty="0">
                <a:solidFill>
                  <a:srgbClr val="C00000"/>
                </a:solidFill>
                <a:latin typeface="Arial" panose="020B0604020202020204" pitchFamily="34" charset="0"/>
                <a:cs typeface="Arial" panose="020B0604020202020204" pitchFamily="34" charset="0"/>
              </a:rPr>
              <a:t>GYVENTOJŲ EVAKAVIMAS</a:t>
            </a:r>
          </a:p>
        </p:txBody>
      </p:sp>
      <p:sp>
        <p:nvSpPr>
          <p:cNvPr id="6" name="TextBox 5"/>
          <p:cNvSpPr txBox="1">
            <a:spLocks noChangeArrowheads="1"/>
          </p:cNvSpPr>
          <p:nvPr/>
        </p:nvSpPr>
        <p:spPr bwMode="auto">
          <a:xfrm>
            <a:off x="36513" y="6453188"/>
            <a:ext cx="9107487" cy="307975"/>
          </a:xfrm>
          <a:prstGeom prst="rect">
            <a:avLst/>
          </a:prstGeom>
          <a:noFill/>
          <a:ln w="9525">
            <a:noFill/>
            <a:miter lim="800000"/>
            <a:headEnd/>
            <a:tailEnd/>
          </a:ln>
        </p:spPr>
        <p:txBody>
          <a:bodyPr>
            <a:spAutoFit/>
          </a:bodyPr>
          <a:lstStyle/>
          <a:p>
            <a:pPr algn="ctr">
              <a:buFont typeface="Wingdings" pitchFamily="2" charset="2"/>
              <a:buNone/>
            </a:pPr>
            <a:r>
              <a:rPr lang="lt-LT" sz="1400" b="1" dirty="0" err="1">
                <a:solidFill>
                  <a:srgbClr val="C00000"/>
                </a:solidFill>
                <a:latin typeface="Book Antiqua" pitchFamily="18" charset="0"/>
                <a:hlinkClick r:id="rId3"/>
              </a:rPr>
              <a:t>pagd.lrv.lt</a:t>
            </a:r>
            <a:r>
              <a:rPr lang="lt-LT" sz="1400" b="1" dirty="0">
                <a:solidFill>
                  <a:srgbClr val="C00000"/>
                </a:solidFill>
                <a:latin typeface="Book Antiqua" pitchFamily="18" charset="0"/>
                <a:hlinkClick r:id="rId3"/>
              </a:rPr>
              <a:t>;</a:t>
            </a:r>
            <a:r>
              <a:rPr lang="lt-LT" sz="1400" b="1" dirty="0">
                <a:solidFill>
                  <a:srgbClr val="C00000"/>
                </a:solidFill>
                <a:latin typeface="Book Antiqua" pitchFamily="18" charset="0"/>
              </a:rPr>
              <a:t> </a:t>
            </a:r>
            <a:r>
              <a:rPr lang="lt-LT" sz="1400" b="1" dirty="0">
                <a:solidFill>
                  <a:srgbClr val="C00000"/>
                </a:solidFill>
                <a:latin typeface="Book Antiqua" pitchFamily="18" charset="0"/>
                <a:hlinkClick r:id="rId4"/>
              </a:rPr>
              <a:t>www.lt72.lt</a:t>
            </a:r>
            <a:r>
              <a:rPr lang="lt-LT" sz="1400" b="1" dirty="0">
                <a:solidFill>
                  <a:srgbClr val="C00000"/>
                </a:solidFill>
                <a:latin typeface="Book Antiqua" pitchFamily="18" charset="0"/>
              </a:rPr>
              <a:t> </a:t>
            </a:r>
          </a:p>
        </p:txBody>
      </p:sp>
      <p:sp>
        <p:nvSpPr>
          <p:cNvPr id="5" name="Antrinis pavadinimas 2">
            <a:extLst>
              <a:ext uri="{FF2B5EF4-FFF2-40B4-BE49-F238E27FC236}">
                <a16:creationId xmlns:a16="http://schemas.microsoft.com/office/drawing/2014/main" id="{0C2AAB70-6B56-4DF7-B634-F3FAB940E154}"/>
              </a:ext>
            </a:extLst>
          </p:cNvPr>
          <p:cNvSpPr txBox="1">
            <a:spLocks/>
          </p:cNvSpPr>
          <p:nvPr/>
        </p:nvSpPr>
        <p:spPr>
          <a:xfrm>
            <a:off x="1014178" y="909548"/>
            <a:ext cx="7656909" cy="792604"/>
          </a:xfrm>
          <a:prstGeom prst="rect">
            <a:avLst/>
          </a:prstGeom>
        </p:spPr>
        <p:txBody>
          <a:bodyPr vert="horz" lIns="91440" tIns="45720" rIns="91440" bIns="45720" rtlCol="0">
            <a:noAutofit/>
          </a:bodyPr>
          <a:lstStyle/>
          <a:p>
            <a:pPr lvl="0" algn="just" fontAlgn="auto">
              <a:spcBef>
                <a:spcPct val="20000"/>
              </a:spcBef>
              <a:spcAft>
                <a:spcPts val="0"/>
              </a:spcAft>
              <a:defRPr/>
            </a:pPr>
            <a:r>
              <a:rPr lang="lt-LT" dirty="0">
                <a:latin typeface="Arial" pitchFamily="34" charset="0"/>
                <a:cs typeface="Arial" pitchFamily="34" charset="0"/>
              </a:rPr>
              <a:t>15. Kiek yra numatytų pagrindinių ir atsarginių gyventojų evakavimo maršrutų branduolinės avarijos atveju?</a:t>
            </a:r>
          </a:p>
        </p:txBody>
      </p:sp>
      <p:sp>
        <p:nvSpPr>
          <p:cNvPr id="17" name="Antrinis pavadinimas 2">
            <a:extLst>
              <a:ext uri="{FF2B5EF4-FFF2-40B4-BE49-F238E27FC236}">
                <a16:creationId xmlns:a16="http://schemas.microsoft.com/office/drawing/2014/main" id="{27839425-9EC5-4551-A7BC-22995F3906D0}"/>
              </a:ext>
            </a:extLst>
          </p:cNvPr>
          <p:cNvSpPr txBox="1">
            <a:spLocks/>
          </p:cNvSpPr>
          <p:nvPr/>
        </p:nvSpPr>
        <p:spPr>
          <a:xfrm>
            <a:off x="791056" y="4509120"/>
            <a:ext cx="7656909" cy="1134976"/>
          </a:xfrm>
          <a:prstGeom prst="rect">
            <a:avLst/>
          </a:prstGeom>
        </p:spPr>
        <p:txBody>
          <a:bodyPr vert="horz" lIns="91440" tIns="45720" rIns="91440" bIns="45720" rtlCol="0">
            <a:noAutofit/>
          </a:bodyPr>
          <a:lstStyle/>
          <a:p>
            <a:pPr lvl="0" algn="just" fontAlgn="auto">
              <a:spcBef>
                <a:spcPct val="20000"/>
              </a:spcBef>
              <a:spcAft>
                <a:spcPts val="0"/>
              </a:spcAft>
              <a:defRPr/>
            </a:pPr>
            <a:r>
              <a:rPr lang="lt-LT" dirty="0">
                <a:latin typeface="Arial" pitchFamily="34" charset="0"/>
                <a:cs typeface="Arial" pitchFamily="34" charset="0"/>
              </a:rPr>
              <a:t>Beveik visos savivaldybės yra numačiusios bent po vieną pagrindinį gyventojų evakavimo maršrutą, kai kurios numačiusios atsarginius maršrutus - išskyrus Molėtus, kurie nenumatė jokio maršruto</a:t>
            </a:r>
          </a:p>
        </p:txBody>
      </p:sp>
      <p:pic>
        <p:nvPicPr>
          <p:cNvPr id="4" name="Picture 3">
            <a:extLst>
              <a:ext uri="{FF2B5EF4-FFF2-40B4-BE49-F238E27FC236}">
                <a16:creationId xmlns:a16="http://schemas.microsoft.com/office/drawing/2014/main" id="{D10AB9C6-10F6-410D-B464-B1AFC0EB0703}"/>
              </a:ext>
            </a:extLst>
          </p:cNvPr>
          <p:cNvPicPr>
            <a:picLocks noChangeAspect="1"/>
          </p:cNvPicPr>
          <p:nvPr/>
        </p:nvPicPr>
        <p:blipFill>
          <a:blip r:embed="rId5"/>
          <a:stretch>
            <a:fillRect/>
          </a:stretch>
        </p:blipFill>
        <p:spPr>
          <a:xfrm>
            <a:off x="4572000" y="1563258"/>
            <a:ext cx="4162425" cy="1257300"/>
          </a:xfrm>
          <a:prstGeom prst="rect">
            <a:avLst/>
          </a:prstGeom>
        </p:spPr>
      </p:pic>
      <p:pic>
        <p:nvPicPr>
          <p:cNvPr id="7" name="Picture 6">
            <a:extLst>
              <a:ext uri="{FF2B5EF4-FFF2-40B4-BE49-F238E27FC236}">
                <a16:creationId xmlns:a16="http://schemas.microsoft.com/office/drawing/2014/main" id="{1B91DD47-DABC-4A5D-B2CD-B7A0051EF3BC}"/>
              </a:ext>
            </a:extLst>
          </p:cNvPr>
          <p:cNvPicPr>
            <a:picLocks noChangeAspect="1"/>
          </p:cNvPicPr>
          <p:nvPr/>
        </p:nvPicPr>
        <p:blipFill>
          <a:blip r:embed="rId6"/>
          <a:stretch>
            <a:fillRect/>
          </a:stretch>
        </p:blipFill>
        <p:spPr>
          <a:xfrm>
            <a:off x="593762" y="1544196"/>
            <a:ext cx="3895725" cy="333375"/>
          </a:xfrm>
          <a:prstGeom prst="rect">
            <a:avLst/>
          </a:prstGeom>
        </p:spPr>
      </p:pic>
      <p:pic>
        <p:nvPicPr>
          <p:cNvPr id="10" name="Picture 9">
            <a:extLst>
              <a:ext uri="{FF2B5EF4-FFF2-40B4-BE49-F238E27FC236}">
                <a16:creationId xmlns:a16="http://schemas.microsoft.com/office/drawing/2014/main" id="{56AA3CB1-7A9A-44CC-A860-CFC9174226AA}"/>
              </a:ext>
            </a:extLst>
          </p:cNvPr>
          <p:cNvPicPr>
            <a:picLocks noChangeAspect="1"/>
          </p:cNvPicPr>
          <p:nvPr/>
        </p:nvPicPr>
        <p:blipFill>
          <a:blip r:embed="rId7"/>
          <a:stretch>
            <a:fillRect/>
          </a:stretch>
        </p:blipFill>
        <p:spPr>
          <a:xfrm>
            <a:off x="591944" y="1918266"/>
            <a:ext cx="3895725" cy="2219325"/>
          </a:xfrm>
          <a:prstGeom prst="rect">
            <a:avLst/>
          </a:prstGeom>
        </p:spPr>
      </p:pic>
    </p:spTree>
    <p:extLst>
      <p:ext uri="{BB962C8B-B14F-4D97-AF65-F5344CB8AC3E}">
        <p14:creationId xmlns:p14="http://schemas.microsoft.com/office/powerpoint/2010/main" val="1336166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8"/>
          <p:cNvSpPr txBox="1">
            <a:spLocks noGrp="1"/>
          </p:cNvSpPr>
          <p:nvPr/>
        </p:nvSpPr>
        <p:spPr>
          <a:xfrm>
            <a:off x="142875" y="6286500"/>
            <a:ext cx="457200" cy="457200"/>
          </a:xfrm>
          <a:prstGeom prst="ellipse">
            <a:avLst/>
          </a:prstGeom>
          <a:solidFill>
            <a:srgbClr val="00B050"/>
          </a:solidFill>
        </p:spPr>
        <p:txBody>
          <a:bodyPr wrap="none" lIns="0" tIns="0" rIns="0" bIns="0" anchor="ctr" anchorCtr="1"/>
          <a:lstStyle/>
          <a:p>
            <a:pPr algn="ctr" fontAlgn="auto">
              <a:spcBef>
                <a:spcPts val="0"/>
              </a:spcBef>
              <a:spcAft>
                <a:spcPts val="0"/>
              </a:spcAft>
              <a:defRPr/>
            </a:pPr>
            <a:fld id="{6C79C1D1-5091-4034-9B21-DEB4FA16C787}" type="slidenum">
              <a:rPr lang="lt-LT" sz="1400">
                <a:solidFill>
                  <a:srgbClr val="FFFFFF"/>
                </a:solidFill>
                <a:latin typeface="+mj-lt"/>
                <a:ea typeface="+mj-ea"/>
                <a:cs typeface="+mj-cs"/>
              </a:rPr>
              <a:pPr algn="ctr" fontAlgn="auto">
                <a:spcBef>
                  <a:spcPts val="0"/>
                </a:spcBef>
                <a:spcAft>
                  <a:spcPts val="0"/>
                </a:spcAft>
                <a:defRPr/>
              </a:pPr>
              <a:t>21</a:t>
            </a:fld>
            <a:endParaRPr lang="lt-LT" sz="1400" dirty="0">
              <a:solidFill>
                <a:srgbClr val="FFFFFF"/>
              </a:solidFill>
              <a:latin typeface="+mj-lt"/>
              <a:ea typeface="+mj-ea"/>
              <a:cs typeface="+mj-cs"/>
            </a:endParaRPr>
          </a:p>
        </p:txBody>
      </p:sp>
      <p:sp>
        <p:nvSpPr>
          <p:cNvPr id="13" name="Text Box 10"/>
          <p:cNvSpPr txBox="1">
            <a:spLocks noChangeArrowheads="1"/>
          </p:cNvSpPr>
          <p:nvPr/>
        </p:nvSpPr>
        <p:spPr bwMode="auto">
          <a:xfrm>
            <a:off x="155269" y="114088"/>
            <a:ext cx="8928484" cy="461665"/>
          </a:xfrm>
          <a:prstGeom prst="rect">
            <a:avLst/>
          </a:prstGeom>
          <a:noFill/>
          <a:ln w="9525" algn="ctr">
            <a:noFill/>
            <a:miter lim="800000"/>
            <a:headEnd/>
            <a:tailEnd/>
          </a:ln>
          <a:effectLst/>
        </p:spPr>
        <p:txBody>
          <a:bodyPr wrap="square">
            <a:spAutoFit/>
          </a:bodyPr>
          <a:lstStyle/>
          <a:p>
            <a:pPr algn="ctr">
              <a:buFont typeface="Wingdings" pitchFamily="2" charset="2"/>
              <a:buNone/>
            </a:pPr>
            <a:r>
              <a:rPr lang="lt-LT" sz="2400" b="1" dirty="0">
                <a:solidFill>
                  <a:srgbClr val="C00000"/>
                </a:solidFill>
                <a:latin typeface="Arial" panose="020B0604020202020204" pitchFamily="34" charset="0"/>
                <a:cs typeface="Arial" panose="020B0604020202020204" pitchFamily="34" charset="0"/>
              </a:rPr>
              <a:t>GYVENTOJŲ EVAKAVIMAS</a:t>
            </a:r>
          </a:p>
        </p:txBody>
      </p:sp>
      <p:sp>
        <p:nvSpPr>
          <p:cNvPr id="6" name="TextBox 5"/>
          <p:cNvSpPr txBox="1">
            <a:spLocks noChangeArrowheads="1"/>
          </p:cNvSpPr>
          <p:nvPr/>
        </p:nvSpPr>
        <p:spPr bwMode="auto">
          <a:xfrm>
            <a:off x="36513" y="6453188"/>
            <a:ext cx="9107487" cy="307975"/>
          </a:xfrm>
          <a:prstGeom prst="rect">
            <a:avLst/>
          </a:prstGeom>
          <a:noFill/>
          <a:ln w="9525">
            <a:noFill/>
            <a:miter lim="800000"/>
            <a:headEnd/>
            <a:tailEnd/>
          </a:ln>
        </p:spPr>
        <p:txBody>
          <a:bodyPr>
            <a:spAutoFit/>
          </a:bodyPr>
          <a:lstStyle/>
          <a:p>
            <a:pPr algn="ctr">
              <a:buFont typeface="Wingdings" pitchFamily="2" charset="2"/>
              <a:buNone/>
            </a:pPr>
            <a:r>
              <a:rPr lang="lt-LT" sz="1400" b="1" dirty="0" err="1">
                <a:solidFill>
                  <a:srgbClr val="C00000"/>
                </a:solidFill>
                <a:latin typeface="Book Antiqua" pitchFamily="18" charset="0"/>
                <a:hlinkClick r:id="rId3"/>
              </a:rPr>
              <a:t>pagd.lrv.lt</a:t>
            </a:r>
            <a:r>
              <a:rPr lang="lt-LT" sz="1400" b="1" dirty="0">
                <a:solidFill>
                  <a:srgbClr val="C00000"/>
                </a:solidFill>
                <a:latin typeface="Book Antiqua" pitchFamily="18" charset="0"/>
                <a:hlinkClick r:id="rId3"/>
              </a:rPr>
              <a:t>;</a:t>
            </a:r>
            <a:r>
              <a:rPr lang="lt-LT" sz="1400" b="1" dirty="0">
                <a:solidFill>
                  <a:srgbClr val="C00000"/>
                </a:solidFill>
                <a:latin typeface="Book Antiqua" pitchFamily="18" charset="0"/>
              </a:rPr>
              <a:t> </a:t>
            </a:r>
            <a:r>
              <a:rPr lang="lt-LT" sz="1400" b="1" dirty="0">
                <a:solidFill>
                  <a:srgbClr val="C00000"/>
                </a:solidFill>
                <a:latin typeface="Book Antiqua" pitchFamily="18" charset="0"/>
                <a:hlinkClick r:id="rId4"/>
              </a:rPr>
              <a:t>www.lt72.lt</a:t>
            </a:r>
            <a:r>
              <a:rPr lang="lt-LT" sz="1400" b="1" dirty="0">
                <a:solidFill>
                  <a:srgbClr val="C00000"/>
                </a:solidFill>
                <a:latin typeface="Book Antiqua" pitchFamily="18" charset="0"/>
              </a:rPr>
              <a:t> </a:t>
            </a:r>
          </a:p>
        </p:txBody>
      </p:sp>
      <p:sp>
        <p:nvSpPr>
          <p:cNvPr id="5" name="Antrinis pavadinimas 2">
            <a:extLst>
              <a:ext uri="{FF2B5EF4-FFF2-40B4-BE49-F238E27FC236}">
                <a16:creationId xmlns:a16="http://schemas.microsoft.com/office/drawing/2014/main" id="{0C2AAB70-6B56-4DF7-B634-F3FAB940E154}"/>
              </a:ext>
            </a:extLst>
          </p:cNvPr>
          <p:cNvSpPr txBox="1">
            <a:spLocks/>
          </p:cNvSpPr>
          <p:nvPr/>
        </p:nvSpPr>
        <p:spPr>
          <a:xfrm>
            <a:off x="1014178" y="909548"/>
            <a:ext cx="7656909" cy="792604"/>
          </a:xfrm>
          <a:prstGeom prst="rect">
            <a:avLst/>
          </a:prstGeom>
        </p:spPr>
        <p:txBody>
          <a:bodyPr vert="horz" lIns="91440" tIns="45720" rIns="91440" bIns="45720" rtlCol="0">
            <a:noAutofit/>
          </a:bodyPr>
          <a:lstStyle/>
          <a:p>
            <a:pPr lvl="0" algn="just" fontAlgn="auto">
              <a:spcBef>
                <a:spcPct val="20000"/>
              </a:spcBef>
              <a:spcAft>
                <a:spcPts val="0"/>
              </a:spcAft>
              <a:defRPr/>
            </a:pPr>
            <a:r>
              <a:rPr lang="lt-LT" dirty="0">
                <a:latin typeface="Arial" pitchFamily="34" charset="0"/>
                <a:cs typeface="Arial" pitchFamily="34" charset="0"/>
              </a:rPr>
              <a:t>16. Kiek nustatyta gyventojų surinkimo, tarpinių gyventojų evakavimo ir gyventojų priėmimo punktų įkūrimo vietų?</a:t>
            </a:r>
          </a:p>
        </p:txBody>
      </p:sp>
      <p:sp>
        <p:nvSpPr>
          <p:cNvPr id="17" name="Antrinis pavadinimas 2">
            <a:extLst>
              <a:ext uri="{FF2B5EF4-FFF2-40B4-BE49-F238E27FC236}">
                <a16:creationId xmlns:a16="http://schemas.microsoft.com/office/drawing/2014/main" id="{27839425-9EC5-4551-A7BC-22995F3906D0}"/>
              </a:ext>
            </a:extLst>
          </p:cNvPr>
          <p:cNvSpPr txBox="1">
            <a:spLocks/>
          </p:cNvSpPr>
          <p:nvPr/>
        </p:nvSpPr>
        <p:spPr>
          <a:xfrm>
            <a:off x="1014178" y="3078212"/>
            <a:ext cx="7656909" cy="900100"/>
          </a:xfrm>
          <a:prstGeom prst="rect">
            <a:avLst/>
          </a:prstGeom>
        </p:spPr>
        <p:txBody>
          <a:bodyPr vert="horz" lIns="91440" tIns="45720" rIns="91440" bIns="45720" rtlCol="0">
            <a:noAutofit/>
          </a:bodyPr>
          <a:lstStyle/>
          <a:p>
            <a:pPr lvl="0" algn="just" fontAlgn="auto">
              <a:spcBef>
                <a:spcPct val="20000"/>
              </a:spcBef>
              <a:spcAft>
                <a:spcPts val="0"/>
              </a:spcAft>
              <a:defRPr/>
            </a:pPr>
            <a:r>
              <a:rPr lang="lt-LT" dirty="0">
                <a:latin typeface="Arial" pitchFamily="34" charset="0"/>
                <a:cs typeface="Arial" pitchFamily="34" charset="0"/>
              </a:rPr>
              <a:t>Visos savivaldybės numačiusios gyventojų surinkimo, tarpinių gyventojų evakavimo ir gyventojų priėmimo punktų vietas</a:t>
            </a:r>
          </a:p>
        </p:txBody>
      </p:sp>
      <p:pic>
        <p:nvPicPr>
          <p:cNvPr id="2" name="Picture 1">
            <a:extLst>
              <a:ext uri="{FF2B5EF4-FFF2-40B4-BE49-F238E27FC236}">
                <a16:creationId xmlns:a16="http://schemas.microsoft.com/office/drawing/2014/main" id="{9104A38A-F121-44F1-A974-E5119B33C4C5}"/>
              </a:ext>
            </a:extLst>
          </p:cNvPr>
          <p:cNvPicPr>
            <a:picLocks noChangeAspect="1"/>
          </p:cNvPicPr>
          <p:nvPr/>
        </p:nvPicPr>
        <p:blipFill>
          <a:blip r:embed="rId5"/>
          <a:stretch>
            <a:fillRect/>
          </a:stretch>
        </p:blipFill>
        <p:spPr>
          <a:xfrm>
            <a:off x="4523965" y="1628520"/>
            <a:ext cx="4162425" cy="1257300"/>
          </a:xfrm>
          <a:prstGeom prst="rect">
            <a:avLst/>
          </a:prstGeom>
        </p:spPr>
      </p:pic>
    </p:spTree>
    <p:extLst>
      <p:ext uri="{BB962C8B-B14F-4D97-AF65-F5344CB8AC3E}">
        <p14:creationId xmlns:p14="http://schemas.microsoft.com/office/powerpoint/2010/main" val="3550500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8"/>
          <p:cNvSpPr txBox="1">
            <a:spLocks noGrp="1"/>
          </p:cNvSpPr>
          <p:nvPr/>
        </p:nvSpPr>
        <p:spPr>
          <a:xfrm>
            <a:off x="142875" y="6286500"/>
            <a:ext cx="457200" cy="457200"/>
          </a:xfrm>
          <a:prstGeom prst="ellipse">
            <a:avLst/>
          </a:prstGeom>
          <a:solidFill>
            <a:srgbClr val="00B050"/>
          </a:solidFill>
        </p:spPr>
        <p:txBody>
          <a:bodyPr wrap="none" lIns="0" tIns="0" rIns="0" bIns="0" anchor="ctr" anchorCtr="1"/>
          <a:lstStyle/>
          <a:p>
            <a:pPr algn="ctr" fontAlgn="auto">
              <a:spcBef>
                <a:spcPts val="0"/>
              </a:spcBef>
              <a:spcAft>
                <a:spcPts val="0"/>
              </a:spcAft>
              <a:defRPr/>
            </a:pPr>
            <a:fld id="{6C79C1D1-5091-4034-9B21-DEB4FA16C787}" type="slidenum">
              <a:rPr lang="lt-LT" sz="1400">
                <a:solidFill>
                  <a:srgbClr val="FFFFFF"/>
                </a:solidFill>
                <a:latin typeface="+mj-lt"/>
                <a:ea typeface="+mj-ea"/>
                <a:cs typeface="+mj-cs"/>
              </a:rPr>
              <a:pPr algn="ctr" fontAlgn="auto">
                <a:spcBef>
                  <a:spcPts val="0"/>
                </a:spcBef>
                <a:spcAft>
                  <a:spcPts val="0"/>
                </a:spcAft>
                <a:defRPr/>
              </a:pPr>
              <a:t>22</a:t>
            </a:fld>
            <a:endParaRPr lang="lt-LT" sz="1400" dirty="0">
              <a:solidFill>
                <a:srgbClr val="FFFFFF"/>
              </a:solidFill>
              <a:latin typeface="+mj-lt"/>
              <a:ea typeface="+mj-ea"/>
              <a:cs typeface="+mj-cs"/>
            </a:endParaRPr>
          </a:p>
        </p:txBody>
      </p:sp>
      <p:sp>
        <p:nvSpPr>
          <p:cNvPr id="13" name="Text Box 10"/>
          <p:cNvSpPr txBox="1">
            <a:spLocks noChangeArrowheads="1"/>
          </p:cNvSpPr>
          <p:nvPr/>
        </p:nvSpPr>
        <p:spPr bwMode="auto">
          <a:xfrm>
            <a:off x="155269" y="114088"/>
            <a:ext cx="8928484" cy="461665"/>
          </a:xfrm>
          <a:prstGeom prst="rect">
            <a:avLst/>
          </a:prstGeom>
          <a:noFill/>
          <a:ln w="9525" algn="ctr">
            <a:noFill/>
            <a:miter lim="800000"/>
            <a:headEnd/>
            <a:tailEnd/>
          </a:ln>
          <a:effectLst/>
        </p:spPr>
        <p:txBody>
          <a:bodyPr wrap="square">
            <a:spAutoFit/>
          </a:bodyPr>
          <a:lstStyle/>
          <a:p>
            <a:pPr algn="ctr">
              <a:buFont typeface="Wingdings" pitchFamily="2" charset="2"/>
              <a:buNone/>
            </a:pPr>
            <a:r>
              <a:rPr lang="lt-LT" sz="2400" b="1" dirty="0">
                <a:solidFill>
                  <a:srgbClr val="C00000"/>
                </a:solidFill>
                <a:latin typeface="Arial" panose="020B0604020202020204" pitchFamily="34" charset="0"/>
                <a:cs typeface="Arial" panose="020B0604020202020204" pitchFamily="34" charset="0"/>
              </a:rPr>
              <a:t>JODO PROFILAKTIKA</a:t>
            </a:r>
          </a:p>
        </p:txBody>
      </p:sp>
      <p:sp>
        <p:nvSpPr>
          <p:cNvPr id="6" name="TextBox 5"/>
          <p:cNvSpPr txBox="1">
            <a:spLocks noChangeArrowheads="1"/>
          </p:cNvSpPr>
          <p:nvPr/>
        </p:nvSpPr>
        <p:spPr bwMode="auto">
          <a:xfrm>
            <a:off x="36513" y="6453188"/>
            <a:ext cx="9107487" cy="307975"/>
          </a:xfrm>
          <a:prstGeom prst="rect">
            <a:avLst/>
          </a:prstGeom>
          <a:noFill/>
          <a:ln w="9525">
            <a:noFill/>
            <a:miter lim="800000"/>
            <a:headEnd/>
            <a:tailEnd/>
          </a:ln>
        </p:spPr>
        <p:txBody>
          <a:bodyPr>
            <a:spAutoFit/>
          </a:bodyPr>
          <a:lstStyle/>
          <a:p>
            <a:pPr algn="ctr">
              <a:buFont typeface="Wingdings" pitchFamily="2" charset="2"/>
              <a:buNone/>
            </a:pPr>
            <a:r>
              <a:rPr lang="lt-LT" sz="1400" b="1" dirty="0" err="1">
                <a:solidFill>
                  <a:srgbClr val="C00000"/>
                </a:solidFill>
                <a:latin typeface="Book Antiqua" pitchFamily="18" charset="0"/>
                <a:hlinkClick r:id="rId3"/>
              </a:rPr>
              <a:t>pagd.lrv.lt</a:t>
            </a:r>
            <a:r>
              <a:rPr lang="lt-LT" sz="1400" b="1" dirty="0">
                <a:solidFill>
                  <a:srgbClr val="C00000"/>
                </a:solidFill>
                <a:latin typeface="Book Antiqua" pitchFamily="18" charset="0"/>
                <a:hlinkClick r:id="rId3"/>
              </a:rPr>
              <a:t>;</a:t>
            </a:r>
            <a:r>
              <a:rPr lang="lt-LT" sz="1400" b="1" dirty="0">
                <a:solidFill>
                  <a:srgbClr val="C00000"/>
                </a:solidFill>
                <a:latin typeface="Book Antiqua" pitchFamily="18" charset="0"/>
              </a:rPr>
              <a:t> </a:t>
            </a:r>
            <a:r>
              <a:rPr lang="lt-LT" sz="1400" b="1" dirty="0">
                <a:solidFill>
                  <a:srgbClr val="C00000"/>
                </a:solidFill>
                <a:latin typeface="Book Antiqua" pitchFamily="18" charset="0"/>
                <a:hlinkClick r:id="rId4"/>
              </a:rPr>
              <a:t>www.lt72.lt</a:t>
            </a:r>
            <a:r>
              <a:rPr lang="lt-LT" sz="1400" b="1" dirty="0">
                <a:solidFill>
                  <a:srgbClr val="C00000"/>
                </a:solidFill>
                <a:latin typeface="Book Antiqua" pitchFamily="18" charset="0"/>
              </a:rPr>
              <a:t> </a:t>
            </a:r>
          </a:p>
        </p:txBody>
      </p:sp>
      <p:sp>
        <p:nvSpPr>
          <p:cNvPr id="5" name="Antrinis pavadinimas 2">
            <a:extLst>
              <a:ext uri="{FF2B5EF4-FFF2-40B4-BE49-F238E27FC236}">
                <a16:creationId xmlns:a16="http://schemas.microsoft.com/office/drawing/2014/main" id="{0C2AAB70-6B56-4DF7-B634-F3FAB940E154}"/>
              </a:ext>
            </a:extLst>
          </p:cNvPr>
          <p:cNvSpPr txBox="1">
            <a:spLocks/>
          </p:cNvSpPr>
          <p:nvPr/>
        </p:nvSpPr>
        <p:spPr>
          <a:xfrm>
            <a:off x="1014178" y="909548"/>
            <a:ext cx="7656909" cy="792604"/>
          </a:xfrm>
          <a:prstGeom prst="rect">
            <a:avLst/>
          </a:prstGeom>
        </p:spPr>
        <p:txBody>
          <a:bodyPr vert="horz" lIns="91440" tIns="45720" rIns="91440" bIns="45720" rtlCol="0">
            <a:noAutofit/>
          </a:bodyPr>
          <a:lstStyle/>
          <a:p>
            <a:pPr lvl="0" algn="just" fontAlgn="auto">
              <a:spcBef>
                <a:spcPct val="20000"/>
              </a:spcBef>
              <a:spcAft>
                <a:spcPts val="0"/>
              </a:spcAft>
              <a:defRPr/>
            </a:pPr>
            <a:r>
              <a:rPr lang="lt-LT" dirty="0">
                <a:latin typeface="Arial" pitchFamily="34" charset="0"/>
                <a:cs typeface="Arial" pitchFamily="34" charset="0"/>
              </a:rPr>
              <a:t>17. Ar parengta savivaldybės administracijos direktoriaus nustatyta tvarka išduoti stabiliojo jodo preparatus gyventojams?</a:t>
            </a:r>
          </a:p>
        </p:txBody>
      </p:sp>
      <p:sp>
        <p:nvSpPr>
          <p:cNvPr id="17" name="Antrinis pavadinimas 2">
            <a:extLst>
              <a:ext uri="{FF2B5EF4-FFF2-40B4-BE49-F238E27FC236}">
                <a16:creationId xmlns:a16="http://schemas.microsoft.com/office/drawing/2014/main" id="{27839425-9EC5-4551-A7BC-22995F3906D0}"/>
              </a:ext>
            </a:extLst>
          </p:cNvPr>
          <p:cNvSpPr txBox="1">
            <a:spLocks/>
          </p:cNvSpPr>
          <p:nvPr/>
        </p:nvSpPr>
        <p:spPr>
          <a:xfrm>
            <a:off x="1115616" y="2981076"/>
            <a:ext cx="7656909" cy="900100"/>
          </a:xfrm>
          <a:prstGeom prst="rect">
            <a:avLst/>
          </a:prstGeom>
        </p:spPr>
        <p:txBody>
          <a:bodyPr vert="horz" lIns="91440" tIns="45720" rIns="91440" bIns="45720" rtlCol="0">
            <a:noAutofit/>
          </a:bodyPr>
          <a:lstStyle/>
          <a:p>
            <a:pPr lvl="0" algn="just" fontAlgn="auto">
              <a:spcBef>
                <a:spcPct val="20000"/>
              </a:spcBef>
              <a:spcAft>
                <a:spcPts val="0"/>
              </a:spcAft>
              <a:defRPr/>
            </a:pPr>
            <a:r>
              <a:rPr lang="lt-LT" dirty="0">
                <a:latin typeface="Arial" pitchFamily="34" charset="0"/>
                <a:cs typeface="Arial" pitchFamily="34" charset="0"/>
              </a:rPr>
              <a:t>Vilniaus </a:t>
            </a:r>
            <a:r>
              <a:rPr lang="lt-LT" dirty="0" err="1">
                <a:latin typeface="Arial" pitchFamily="34" charset="0"/>
                <a:cs typeface="Arial" pitchFamily="34" charset="0"/>
              </a:rPr>
              <a:t>r.s</a:t>
            </a:r>
            <a:r>
              <a:rPr lang="lt-LT" dirty="0">
                <a:latin typeface="Arial" pitchFamily="34" charset="0"/>
                <a:cs typeface="Arial" pitchFamily="34" charset="0"/>
              </a:rPr>
              <a:t>. Švenčionių </a:t>
            </a:r>
            <a:r>
              <a:rPr lang="lt-LT" dirty="0" err="1">
                <a:latin typeface="Arial" pitchFamily="34" charset="0"/>
                <a:cs typeface="Arial" pitchFamily="34" charset="0"/>
              </a:rPr>
              <a:t>r.s</a:t>
            </a:r>
            <a:r>
              <a:rPr lang="lt-LT" dirty="0">
                <a:latin typeface="Arial" pitchFamily="34" charset="0"/>
                <a:cs typeface="Arial" pitchFamily="34" charset="0"/>
              </a:rPr>
              <a:t> ir Anykščių </a:t>
            </a:r>
            <a:r>
              <a:rPr lang="lt-LT" dirty="0" err="1">
                <a:latin typeface="Arial" pitchFamily="34" charset="0"/>
                <a:cs typeface="Arial" pitchFamily="34" charset="0"/>
              </a:rPr>
              <a:t>r.s</a:t>
            </a:r>
            <a:r>
              <a:rPr lang="lt-LT" dirty="0">
                <a:latin typeface="Arial" pitchFamily="34" charset="0"/>
                <a:cs typeface="Arial" pitchFamily="34" charset="0"/>
              </a:rPr>
              <a:t> yra nustačiusios stabilaus jodo preparatų išdavimo tvarką</a:t>
            </a:r>
          </a:p>
        </p:txBody>
      </p:sp>
      <p:pic>
        <p:nvPicPr>
          <p:cNvPr id="3" name="Picture 2">
            <a:extLst>
              <a:ext uri="{FF2B5EF4-FFF2-40B4-BE49-F238E27FC236}">
                <a16:creationId xmlns:a16="http://schemas.microsoft.com/office/drawing/2014/main" id="{E00D9B00-ED92-4D58-9EFA-DBD7EF9975A5}"/>
              </a:ext>
            </a:extLst>
          </p:cNvPr>
          <p:cNvPicPr>
            <a:picLocks noChangeAspect="1"/>
          </p:cNvPicPr>
          <p:nvPr/>
        </p:nvPicPr>
        <p:blipFill>
          <a:blip r:embed="rId5"/>
          <a:stretch>
            <a:fillRect/>
          </a:stretch>
        </p:blipFill>
        <p:spPr>
          <a:xfrm>
            <a:off x="4502581" y="1528512"/>
            <a:ext cx="4162425" cy="1257300"/>
          </a:xfrm>
          <a:prstGeom prst="rect">
            <a:avLst/>
          </a:prstGeom>
        </p:spPr>
      </p:pic>
      <p:pic>
        <p:nvPicPr>
          <p:cNvPr id="4" name="Picture 3">
            <a:extLst>
              <a:ext uri="{FF2B5EF4-FFF2-40B4-BE49-F238E27FC236}">
                <a16:creationId xmlns:a16="http://schemas.microsoft.com/office/drawing/2014/main" id="{99BE852E-EC6F-475C-BBD8-92123427939C}"/>
              </a:ext>
            </a:extLst>
          </p:cNvPr>
          <p:cNvPicPr>
            <a:picLocks noChangeAspect="1"/>
          </p:cNvPicPr>
          <p:nvPr/>
        </p:nvPicPr>
        <p:blipFill>
          <a:blip r:embed="rId6"/>
          <a:stretch>
            <a:fillRect/>
          </a:stretch>
        </p:blipFill>
        <p:spPr>
          <a:xfrm>
            <a:off x="1259632" y="1570123"/>
            <a:ext cx="2657475" cy="962025"/>
          </a:xfrm>
          <a:prstGeom prst="rect">
            <a:avLst/>
          </a:prstGeom>
        </p:spPr>
      </p:pic>
      <p:sp>
        <p:nvSpPr>
          <p:cNvPr id="7" name="Antrinis pavadinimas 2">
            <a:extLst>
              <a:ext uri="{FF2B5EF4-FFF2-40B4-BE49-F238E27FC236}">
                <a16:creationId xmlns:a16="http://schemas.microsoft.com/office/drawing/2014/main" id="{B1B5B85A-D8A4-4D55-8983-5469AED3B40E}"/>
              </a:ext>
            </a:extLst>
          </p:cNvPr>
          <p:cNvSpPr txBox="1">
            <a:spLocks/>
          </p:cNvSpPr>
          <p:nvPr/>
        </p:nvSpPr>
        <p:spPr>
          <a:xfrm>
            <a:off x="899592" y="3811070"/>
            <a:ext cx="7656909" cy="792604"/>
          </a:xfrm>
          <a:prstGeom prst="rect">
            <a:avLst/>
          </a:prstGeom>
        </p:spPr>
        <p:txBody>
          <a:bodyPr vert="horz" lIns="91440" tIns="45720" rIns="91440" bIns="45720" rtlCol="0">
            <a:noAutofit/>
          </a:bodyPr>
          <a:lstStyle/>
          <a:p>
            <a:pPr lvl="0" algn="just" fontAlgn="auto">
              <a:spcBef>
                <a:spcPct val="20000"/>
              </a:spcBef>
              <a:spcAft>
                <a:spcPts val="0"/>
              </a:spcAft>
              <a:defRPr/>
            </a:pPr>
            <a:r>
              <a:rPr lang="lt-LT" dirty="0">
                <a:latin typeface="Arial" pitchFamily="34" charset="0"/>
                <a:cs typeface="Arial" pitchFamily="34" charset="0"/>
              </a:rPr>
              <a:t>18. Kiek išduota stabiliojo jodo preparatų gyventojams?</a:t>
            </a:r>
          </a:p>
        </p:txBody>
      </p:sp>
      <p:pic>
        <p:nvPicPr>
          <p:cNvPr id="9" name="Picture 8">
            <a:extLst>
              <a:ext uri="{FF2B5EF4-FFF2-40B4-BE49-F238E27FC236}">
                <a16:creationId xmlns:a16="http://schemas.microsoft.com/office/drawing/2014/main" id="{6C740DF1-9441-4FE7-B708-654CD01C1CBF}"/>
              </a:ext>
            </a:extLst>
          </p:cNvPr>
          <p:cNvPicPr>
            <a:picLocks noChangeAspect="1"/>
          </p:cNvPicPr>
          <p:nvPr/>
        </p:nvPicPr>
        <p:blipFill>
          <a:blip r:embed="rId7"/>
          <a:stretch>
            <a:fillRect/>
          </a:stretch>
        </p:blipFill>
        <p:spPr>
          <a:xfrm>
            <a:off x="4619511" y="4141712"/>
            <a:ext cx="4162425" cy="1257300"/>
          </a:xfrm>
          <a:prstGeom prst="rect">
            <a:avLst/>
          </a:prstGeom>
        </p:spPr>
      </p:pic>
      <p:sp>
        <p:nvSpPr>
          <p:cNvPr id="11" name="Antrinis pavadinimas 2">
            <a:extLst>
              <a:ext uri="{FF2B5EF4-FFF2-40B4-BE49-F238E27FC236}">
                <a16:creationId xmlns:a16="http://schemas.microsoft.com/office/drawing/2014/main" id="{9E53D363-E65E-45DE-A5A9-85ED1B604687}"/>
              </a:ext>
            </a:extLst>
          </p:cNvPr>
          <p:cNvSpPr txBox="1">
            <a:spLocks/>
          </p:cNvSpPr>
          <p:nvPr/>
        </p:nvSpPr>
        <p:spPr>
          <a:xfrm>
            <a:off x="1008097" y="5571079"/>
            <a:ext cx="7656909" cy="900100"/>
          </a:xfrm>
          <a:prstGeom prst="rect">
            <a:avLst/>
          </a:prstGeom>
        </p:spPr>
        <p:txBody>
          <a:bodyPr vert="horz" lIns="91440" tIns="45720" rIns="91440" bIns="45720" rtlCol="0">
            <a:noAutofit/>
          </a:bodyPr>
          <a:lstStyle/>
          <a:p>
            <a:pPr lvl="0" algn="just" fontAlgn="auto">
              <a:spcBef>
                <a:spcPct val="20000"/>
              </a:spcBef>
              <a:spcAft>
                <a:spcPts val="0"/>
              </a:spcAft>
              <a:defRPr/>
            </a:pPr>
            <a:r>
              <a:rPr lang="lt-LT" dirty="0">
                <a:latin typeface="Arial" pitchFamily="34" charset="0"/>
                <a:cs typeface="Arial" pitchFamily="34" charset="0"/>
              </a:rPr>
              <a:t>Stabiliojo jodo preparatai  98 </a:t>
            </a:r>
            <a:r>
              <a:rPr lang="lt-LT" dirty="0" err="1">
                <a:latin typeface="Arial" pitchFamily="34" charset="0"/>
                <a:cs typeface="Arial" pitchFamily="34" charset="0"/>
              </a:rPr>
              <a:t>proc</a:t>
            </a:r>
            <a:r>
              <a:rPr lang="lt-LT" dirty="0">
                <a:latin typeface="Arial" pitchFamily="34" charset="0"/>
                <a:cs typeface="Arial" pitchFamily="34" charset="0"/>
              </a:rPr>
              <a:t> išdalinti Vilniaus </a:t>
            </a:r>
            <a:r>
              <a:rPr lang="lt-LT" dirty="0" err="1">
                <a:latin typeface="Arial" pitchFamily="34" charset="0"/>
                <a:cs typeface="Arial" pitchFamily="34" charset="0"/>
              </a:rPr>
              <a:t>r.s</a:t>
            </a:r>
            <a:r>
              <a:rPr lang="lt-LT" dirty="0">
                <a:latin typeface="Arial" pitchFamily="34" charset="0"/>
                <a:cs typeface="Arial" pitchFamily="34" charset="0"/>
              </a:rPr>
              <a:t>. 10 </a:t>
            </a:r>
            <a:r>
              <a:rPr lang="lt-LT" dirty="0" err="1">
                <a:latin typeface="Arial" pitchFamily="34" charset="0"/>
                <a:cs typeface="Arial" pitchFamily="34" charset="0"/>
              </a:rPr>
              <a:t>proc</a:t>
            </a:r>
            <a:r>
              <a:rPr lang="lt-LT" dirty="0">
                <a:latin typeface="Arial" pitchFamily="34" charset="0"/>
                <a:cs typeface="Arial" pitchFamily="34" charset="0"/>
              </a:rPr>
              <a:t> gyventojų išdalinti Švenčionių </a:t>
            </a:r>
            <a:r>
              <a:rPr lang="lt-LT" dirty="0" err="1">
                <a:latin typeface="Arial" pitchFamily="34" charset="0"/>
                <a:cs typeface="Arial" pitchFamily="34" charset="0"/>
              </a:rPr>
              <a:t>r.s</a:t>
            </a:r>
            <a:r>
              <a:rPr lang="lt-LT" dirty="0">
                <a:latin typeface="Arial" pitchFamily="34" charset="0"/>
                <a:cs typeface="Arial" pitchFamily="34" charset="0"/>
              </a:rPr>
              <a:t>. Kitos planuoja juos pradėti dalinti parengus stabilaus jodo  preparatų išdavimo tvarkai</a:t>
            </a:r>
          </a:p>
        </p:txBody>
      </p:sp>
      <p:pic>
        <p:nvPicPr>
          <p:cNvPr id="2" name="Picture 1">
            <a:extLst>
              <a:ext uri="{FF2B5EF4-FFF2-40B4-BE49-F238E27FC236}">
                <a16:creationId xmlns:a16="http://schemas.microsoft.com/office/drawing/2014/main" id="{7E41763A-EFC1-4385-8C8C-E656F8F39CC9}"/>
              </a:ext>
            </a:extLst>
          </p:cNvPr>
          <p:cNvPicPr>
            <a:picLocks noChangeAspect="1"/>
          </p:cNvPicPr>
          <p:nvPr/>
        </p:nvPicPr>
        <p:blipFill>
          <a:blip r:embed="rId8"/>
          <a:stretch>
            <a:fillRect/>
          </a:stretch>
        </p:blipFill>
        <p:spPr>
          <a:xfrm>
            <a:off x="1258905" y="4196568"/>
            <a:ext cx="2657475" cy="647700"/>
          </a:xfrm>
          <a:prstGeom prst="rect">
            <a:avLst/>
          </a:prstGeom>
        </p:spPr>
      </p:pic>
    </p:spTree>
    <p:extLst>
      <p:ext uri="{BB962C8B-B14F-4D97-AF65-F5344CB8AC3E}">
        <p14:creationId xmlns:p14="http://schemas.microsoft.com/office/powerpoint/2010/main" val="2814965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8"/>
          <p:cNvSpPr txBox="1">
            <a:spLocks noGrp="1"/>
          </p:cNvSpPr>
          <p:nvPr/>
        </p:nvSpPr>
        <p:spPr>
          <a:xfrm>
            <a:off x="142875" y="6286500"/>
            <a:ext cx="457200" cy="457200"/>
          </a:xfrm>
          <a:prstGeom prst="ellipse">
            <a:avLst/>
          </a:prstGeom>
          <a:solidFill>
            <a:srgbClr val="00B050"/>
          </a:solidFill>
        </p:spPr>
        <p:txBody>
          <a:bodyPr wrap="none" lIns="0" tIns="0" rIns="0" bIns="0" anchor="ctr" anchorCtr="1"/>
          <a:lstStyle/>
          <a:p>
            <a:pPr algn="ctr" fontAlgn="auto">
              <a:spcBef>
                <a:spcPts val="0"/>
              </a:spcBef>
              <a:spcAft>
                <a:spcPts val="0"/>
              </a:spcAft>
              <a:defRPr/>
            </a:pPr>
            <a:fld id="{6C79C1D1-5091-4034-9B21-DEB4FA16C787}" type="slidenum">
              <a:rPr lang="lt-LT" sz="1400">
                <a:solidFill>
                  <a:srgbClr val="FFFFFF"/>
                </a:solidFill>
                <a:latin typeface="+mj-lt"/>
                <a:ea typeface="+mj-ea"/>
                <a:cs typeface="+mj-cs"/>
              </a:rPr>
              <a:pPr algn="ctr" fontAlgn="auto">
                <a:spcBef>
                  <a:spcPts val="0"/>
                </a:spcBef>
                <a:spcAft>
                  <a:spcPts val="0"/>
                </a:spcAft>
                <a:defRPr/>
              </a:pPr>
              <a:t>23</a:t>
            </a:fld>
            <a:endParaRPr lang="lt-LT" sz="1400" dirty="0">
              <a:solidFill>
                <a:srgbClr val="FFFFFF"/>
              </a:solidFill>
              <a:latin typeface="+mj-lt"/>
              <a:ea typeface="+mj-ea"/>
              <a:cs typeface="+mj-cs"/>
            </a:endParaRPr>
          </a:p>
        </p:txBody>
      </p:sp>
      <p:sp>
        <p:nvSpPr>
          <p:cNvPr id="13" name="Text Box 10"/>
          <p:cNvSpPr txBox="1">
            <a:spLocks noChangeArrowheads="1"/>
          </p:cNvSpPr>
          <p:nvPr/>
        </p:nvSpPr>
        <p:spPr bwMode="auto">
          <a:xfrm>
            <a:off x="155269" y="114088"/>
            <a:ext cx="8928484" cy="461665"/>
          </a:xfrm>
          <a:prstGeom prst="rect">
            <a:avLst/>
          </a:prstGeom>
          <a:noFill/>
          <a:ln w="9525" algn="ctr">
            <a:noFill/>
            <a:miter lim="800000"/>
            <a:headEnd/>
            <a:tailEnd/>
          </a:ln>
          <a:effectLst/>
        </p:spPr>
        <p:txBody>
          <a:bodyPr wrap="square">
            <a:spAutoFit/>
          </a:bodyPr>
          <a:lstStyle/>
          <a:p>
            <a:pPr algn="ctr">
              <a:buFont typeface="Wingdings" pitchFamily="2" charset="2"/>
              <a:buNone/>
            </a:pPr>
            <a:r>
              <a:rPr lang="lt-LT" sz="2400" b="1" dirty="0">
                <a:solidFill>
                  <a:srgbClr val="C00000"/>
                </a:solidFill>
                <a:latin typeface="Arial" panose="020B0604020202020204" pitchFamily="34" charset="0"/>
                <a:cs typeface="Arial" panose="020B0604020202020204" pitchFamily="34" charset="0"/>
              </a:rPr>
              <a:t>JODO PROFILAKTIKA</a:t>
            </a:r>
          </a:p>
        </p:txBody>
      </p:sp>
      <p:sp>
        <p:nvSpPr>
          <p:cNvPr id="6" name="TextBox 5"/>
          <p:cNvSpPr txBox="1">
            <a:spLocks noChangeArrowheads="1"/>
          </p:cNvSpPr>
          <p:nvPr/>
        </p:nvSpPr>
        <p:spPr bwMode="auto">
          <a:xfrm>
            <a:off x="36513" y="6453188"/>
            <a:ext cx="9107487" cy="307975"/>
          </a:xfrm>
          <a:prstGeom prst="rect">
            <a:avLst/>
          </a:prstGeom>
          <a:noFill/>
          <a:ln w="9525">
            <a:noFill/>
            <a:miter lim="800000"/>
            <a:headEnd/>
            <a:tailEnd/>
          </a:ln>
        </p:spPr>
        <p:txBody>
          <a:bodyPr>
            <a:spAutoFit/>
          </a:bodyPr>
          <a:lstStyle/>
          <a:p>
            <a:pPr algn="ctr">
              <a:buFont typeface="Wingdings" pitchFamily="2" charset="2"/>
              <a:buNone/>
            </a:pPr>
            <a:r>
              <a:rPr lang="lt-LT" sz="1400" b="1" dirty="0" err="1">
                <a:solidFill>
                  <a:srgbClr val="C00000"/>
                </a:solidFill>
                <a:latin typeface="Book Antiqua" pitchFamily="18" charset="0"/>
                <a:hlinkClick r:id="rId3"/>
              </a:rPr>
              <a:t>pagd.lrv.lt</a:t>
            </a:r>
            <a:r>
              <a:rPr lang="lt-LT" sz="1400" b="1" dirty="0">
                <a:solidFill>
                  <a:srgbClr val="C00000"/>
                </a:solidFill>
                <a:latin typeface="Book Antiqua" pitchFamily="18" charset="0"/>
                <a:hlinkClick r:id="rId3"/>
              </a:rPr>
              <a:t>;</a:t>
            </a:r>
            <a:r>
              <a:rPr lang="lt-LT" sz="1400" b="1" dirty="0">
                <a:solidFill>
                  <a:srgbClr val="C00000"/>
                </a:solidFill>
                <a:latin typeface="Book Antiqua" pitchFamily="18" charset="0"/>
              </a:rPr>
              <a:t> </a:t>
            </a:r>
            <a:r>
              <a:rPr lang="lt-LT" sz="1400" b="1" dirty="0">
                <a:solidFill>
                  <a:srgbClr val="C00000"/>
                </a:solidFill>
                <a:latin typeface="Book Antiqua" pitchFamily="18" charset="0"/>
                <a:hlinkClick r:id="rId4"/>
              </a:rPr>
              <a:t>www.lt72.lt</a:t>
            </a:r>
            <a:r>
              <a:rPr lang="lt-LT" sz="1400" b="1" dirty="0">
                <a:solidFill>
                  <a:srgbClr val="C00000"/>
                </a:solidFill>
                <a:latin typeface="Book Antiqua" pitchFamily="18" charset="0"/>
              </a:rPr>
              <a:t> </a:t>
            </a:r>
          </a:p>
        </p:txBody>
      </p:sp>
      <p:sp>
        <p:nvSpPr>
          <p:cNvPr id="5" name="Antrinis pavadinimas 2">
            <a:extLst>
              <a:ext uri="{FF2B5EF4-FFF2-40B4-BE49-F238E27FC236}">
                <a16:creationId xmlns:a16="http://schemas.microsoft.com/office/drawing/2014/main" id="{0C2AAB70-6B56-4DF7-B634-F3FAB940E154}"/>
              </a:ext>
            </a:extLst>
          </p:cNvPr>
          <p:cNvSpPr txBox="1">
            <a:spLocks/>
          </p:cNvSpPr>
          <p:nvPr/>
        </p:nvSpPr>
        <p:spPr>
          <a:xfrm>
            <a:off x="1014178" y="909548"/>
            <a:ext cx="7656909" cy="792604"/>
          </a:xfrm>
          <a:prstGeom prst="rect">
            <a:avLst/>
          </a:prstGeom>
        </p:spPr>
        <p:txBody>
          <a:bodyPr vert="horz" lIns="91440" tIns="45720" rIns="91440" bIns="45720" rtlCol="0">
            <a:noAutofit/>
          </a:bodyPr>
          <a:lstStyle/>
          <a:p>
            <a:pPr lvl="0" algn="just" fontAlgn="auto">
              <a:spcBef>
                <a:spcPct val="20000"/>
              </a:spcBef>
              <a:spcAft>
                <a:spcPts val="0"/>
              </a:spcAft>
              <a:defRPr/>
            </a:pPr>
            <a:r>
              <a:rPr lang="lt-LT" dirty="0">
                <a:latin typeface="Arial" pitchFamily="34" charset="0"/>
                <a:cs typeface="Arial" pitchFamily="34" charset="0"/>
              </a:rPr>
              <a:t>19. Ar numatyta vieta saugoti stabiliojo jodo atsargas? </a:t>
            </a:r>
          </a:p>
        </p:txBody>
      </p:sp>
      <p:sp>
        <p:nvSpPr>
          <p:cNvPr id="17" name="Antrinis pavadinimas 2">
            <a:extLst>
              <a:ext uri="{FF2B5EF4-FFF2-40B4-BE49-F238E27FC236}">
                <a16:creationId xmlns:a16="http://schemas.microsoft.com/office/drawing/2014/main" id="{27839425-9EC5-4551-A7BC-22995F3906D0}"/>
              </a:ext>
            </a:extLst>
          </p:cNvPr>
          <p:cNvSpPr txBox="1">
            <a:spLocks/>
          </p:cNvSpPr>
          <p:nvPr/>
        </p:nvSpPr>
        <p:spPr>
          <a:xfrm>
            <a:off x="1008097" y="2714396"/>
            <a:ext cx="7656909" cy="900100"/>
          </a:xfrm>
          <a:prstGeom prst="rect">
            <a:avLst/>
          </a:prstGeom>
        </p:spPr>
        <p:txBody>
          <a:bodyPr vert="horz" lIns="91440" tIns="45720" rIns="91440" bIns="45720" rtlCol="0">
            <a:noAutofit/>
          </a:bodyPr>
          <a:lstStyle/>
          <a:p>
            <a:pPr lvl="0" algn="just" fontAlgn="auto">
              <a:spcBef>
                <a:spcPct val="20000"/>
              </a:spcBef>
              <a:spcAft>
                <a:spcPts val="0"/>
              </a:spcAft>
              <a:defRPr/>
            </a:pPr>
            <a:r>
              <a:rPr lang="lt-LT" dirty="0">
                <a:latin typeface="Arial" pitchFamily="34" charset="0"/>
                <a:cs typeface="Arial" pitchFamily="34" charset="0"/>
              </a:rPr>
              <a:t>Visos savivaldybės, kurioms privalu tai daryti yra numačiusios saugojimo vietas. 3 savivaldybėse saugojimo klausimai iki galo neišspręsti.</a:t>
            </a:r>
          </a:p>
        </p:txBody>
      </p:sp>
      <p:sp>
        <p:nvSpPr>
          <p:cNvPr id="7" name="Antrinis pavadinimas 2">
            <a:extLst>
              <a:ext uri="{FF2B5EF4-FFF2-40B4-BE49-F238E27FC236}">
                <a16:creationId xmlns:a16="http://schemas.microsoft.com/office/drawing/2014/main" id="{B1B5B85A-D8A4-4D55-8983-5469AED3B40E}"/>
              </a:ext>
            </a:extLst>
          </p:cNvPr>
          <p:cNvSpPr txBox="1">
            <a:spLocks/>
          </p:cNvSpPr>
          <p:nvPr/>
        </p:nvSpPr>
        <p:spPr>
          <a:xfrm>
            <a:off x="899592" y="3811070"/>
            <a:ext cx="7656909" cy="792604"/>
          </a:xfrm>
          <a:prstGeom prst="rect">
            <a:avLst/>
          </a:prstGeom>
        </p:spPr>
        <p:txBody>
          <a:bodyPr vert="horz" lIns="91440" tIns="45720" rIns="91440" bIns="45720" rtlCol="0">
            <a:noAutofit/>
          </a:bodyPr>
          <a:lstStyle/>
          <a:p>
            <a:pPr lvl="0" algn="just" fontAlgn="auto">
              <a:spcBef>
                <a:spcPct val="20000"/>
              </a:spcBef>
              <a:spcAft>
                <a:spcPts val="0"/>
              </a:spcAft>
              <a:defRPr/>
            </a:pPr>
            <a:r>
              <a:rPr lang="lt-LT" dirty="0">
                <a:latin typeface="Arial" pitchFamily="34" charset="0"/>
                <a:cs typeface="Arial" pitchFamily="34" charset="0"/>
              </a:rPr>
              <a:t>20. Koks numatytas stabiliojo jodo preparatų poreikis, atsižvelgiant į galimą savivaldybės teritorijoje esančių gyventojų kaitą ir poreikį gyventojams, kurie savo noru padėtų likviduoti avarijos padarinius?</a:t>
            </a:r>
          </a:p>
        </p:txBody>
      </p:sp>
      <p:sp>
        <p:nvSpPr>
          <p:cNvPr id="11" name="Antrinis pavadinimas 2">
            <a:extLst>
              <a:ext uri="{FF2B5EF4-FFF2-40B4-BE49-F238E27FC236}">
                <a16:creationId xmlns:a16="http://schemas.microsoft.com/office/drawing/2014/main" id="{9E53D363-E65E-45DE-A5A9-85ED1B604687}"/>
              </a:ext>
            </a:extLst>
          </p:cNvPr>
          <p:cNvSpPr txBox="1">
            <a:spLocks/>
          </p:cNvSpPr>
          <p:nvPr/>
        </p:nvSpPr>
        <p:spPr>
          <a:xfrm>
            <a:off x="1008097" y="5861063"/>
            <a:ext cx="7656909" cy="900100"/>
          </a:xfrm>
          <a:prstGeom prst="rect">
            <a:avLst/>
          </a:prstGeom>
        </p:spPr>
        <p:txBody>
          <a:bodyPr vert="horz" lIns="91440" tIns="45720" rIns="91440" bIns="45720" rtlCol="0">
            <a:noAutofit/>
          </a:bodyPr>
          <a:lstStyle/>
          <a:p>
            <a:pPr lvl="0" algn="just" fontAlgn="auto">
              <a:spcBef>
                <a:spcPct val="20000"/>
              </a:spcBef>
              <a:spcAft>
                <a:spcPts val="0"/>
              </a:spcAft>
              <a:defRPr/>
            </a:pPr>
            <a:r>
              <a:rPr lang="lt-LT" dirty="0">
                <a:latin typeface="Arial" pitchFamily="34" charset="0"/>
                <a:cs typeface="Arial" pitchFamily="34" charset="0"/>
              </a:rPr>
              <a:t>Poreikiai paskaičiuoti ir stabilaus jodo preparatai gauti, atsižvelgiant į poreikį</a:t>
            </a:r>
          </a:p>
        </p:txBody>
      </p:sp>
      <p:pic>
        <p:nvPicPr>
          <p:cNvPr id="10" name="Picture 9">
            <a:extLst>
              <a:ext uri="{FF2B5EF4-FFF2-40B4-BE49-F238E27FC236}">
                <a16:creationId xmlns:a16="http://schemas.microsoft.com/office/drawing/2014/main" id="{22C6CE1F-2A75-43BE-AAC5-9C913D2BAED9}"/>
              </a:ext>
            </a:extLst>
          </p:cNvPr>
          <p:cNvPicPr>
            <a:picLocks noChangeAspect="1"/>
          </p:cNvPicPr>
          <p:nvPr/>
        </p:nvPicPr>
        <p:blipFill>
          <a:blip r:embed="rId5"/>
          <a:stretch>
            <a:fillRect/>
          </a:stretch>
        </p:blipFill>
        <p:spPr>
          <a:xfrm>
            <a:off x="1115616" y="1405747"/>
            <a:ext cx="2657475" cy="962025"/>
          </a:xfrm>
          <a:prstGeom prst="rect">
            <a:avLst/>
          </a:prstGeom>
        </p:spPr>
      </p:pic>
      <p:pic>
        <p:nvPicPr>
          <p:cNvPr id="12" name="Picture 11">
            <a:extLst>
              <a:ext uri="{FF2B5EF4-FFF2-40B4-BE49-F238E27FC236}">
                <a16:creationId xmlns:a16="http://schemas.microsoft.com/office/drawing/2014/main" id="{B929BB2F-54DB-470B-9B1B-CBC3A5A31C1B}"/>
              </a:ext>
            </a:extLst>
          </p:cNvPr>
          <p:cNvPicPr>
            <a:picLocks noChangeAspect="1"/>
          </p:cNvPicPr>
          <p:nvPr/>
        </p:nvPicPr>
        <p:blipFill>
          <a:blip r:embed="rId6"/>
          <a:stretch>
            <a:fillRect/>
          </a:stretch>
        </p:blipFill>
        <p:spPr>
          <a:xfrm>
            <a:off x="4502581" y="1282722"/>
            <a:ext cx="4162425" cy="1257300"/>
          </a:xfrm>
          <a:prstGeom prst="rect">
            <a:avLst/>
          </a:prstGeom>
        </p:spPr>
      </p:pic>
      <p:pic>
        <p:nvPicPr>
          <p:cNvPr id="14" name="Picture 13">
            <a:extLst>
              <a:ext uri="{FF2B5EF4-FFF2-40B4-BE49-F238E27FC236}">
                <a16:creationId xmlns:a16="http://schemas.microsoft.com/office/drawing/2014/main" id="{972B1EAA-AE72-4A7B-956C-7EF5ABEFD978}"/>
              </a:ext>
            </a:extLst>
          </p:cNvPr>
          <p:cNvPicPr>
            <a:picLocks noChangeAspect="1"/>
          </p:cNvPicPr>
          <p:nvPr/>
        </p:nvPicPr>
        <p:blipFill>
          <a:blip r:embed="rId7"/>
          <a:stretch>
            <a:fillRect/>
          </a:stretch>
        </p:blipFill>
        <p:spPr>
          <a:xfrm>
            <a:off x="4502580" y="4517405"/>
            <a:ext cx="4162425" cy="1257300"/>
          </a:xfrm>
          <a:prstGeom prst="rect">
            <a:avLst/>
          </a:prstGeom>
        </p:spPr>
      </p:pic>
    </p:spTree>
    <p:extLst>
      <p:ext uri="{BB962C8B-B14F-4D97-AF65-F5344CB8AC3E}">
        <p14:creationId xmlns:p14="http://schemas.microsoft.com/office/powerpoint/2010/main" val="1519639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8"/>
          <p:cNvSpPr txBox="1">
            <a:spLocks noGrp="1"/>
          </p:cNvSpPr>
          <p:nvPr/>
        </p:nvSpPr>
        <p:spPr>
          <a:xfrm>
            <a:off x="142875" y="6286500"/>
            <a:ext cx="457200" cy="457200"/>
          </a:xfrm>
          <a:prstGeom prst="ellipse">
            <a:avLst/>
          </a:prstGeom>
          <a:solidFill>
            <a:srgbClr val="00B050"/>
          </a:solidFill>
        </p:spPr>
        <p:txBody>
          <a:bodyPr wrap="none" lIns="0" tIns="0" rIns="0" bIns="0" anchor="ctr" anchorCtr="1"/>
          <a:lstStyle/>
          <a:p>
            <a:pPr algn="ctr" fontAlgn="auto">
              <a:spcBef>
                <a:spcPts val="0"/>
              </a:spcBef>
              <a:spcAft>
                <a:spcPts val="0"/>
              </a:spcAft>
              <a:defRPr/>
            </a:pPr>
            <a:fld id="{6C79C1D1-5091-4034-9B21-DEB4FA16C787}" type="slidenum">
              <a:rPr lang="lt-LT" sz="1400">
                <a:solidFill>
                  <a:srgbClr val="FFFFFF"/>
                </a:solidFill>
                <a:latin typeface="+mj-lt"/>
                <a:ea typeface="+mj-ea"/>
                <a:cs typeface="+mj-cs"/>
              </a:rPr>
              <a:pPr algn="ctr" fontAlgn="auto">
                <a:spcBef>
                  <a:spcPts val="0"/>
                </a:spcBef>
                <a:spcAft>
                  <a:spcPts val="0"/>
                </a:spcAft>
                <a:defRPr/>
              </a:pPr>
              <a:t>24</a:t>
            </a:fld>
            <a:endParaRPr lang="lt-LT" sz="1400" dirty="0">
              <a:solidFill>
                <a:srgbClr val="FFFFFF"/>
              </a:solidFill>
              <a:latin typeface="+mj-lt"/>
              <a:ea typeface="+mj-ea"/>
              <a:cs typeface="+mj-cs"/>
            </a:endParaRPr>
          </a:p>
        </p:txBody>
      </p:sp>
      <p:sp>
        <p:nvSpPr>
          <p:cNvPr id="13" name="Text Box 10"/>
          <p:cNvSpPr txBox="1">
            <a:spLocks noChangeArrowheads="1"/>
          </p:cNvSpPr>
          <p:nvPr/>
        </p:nvSpPr>
        <p:spPr bwMode="auto">
          <a:xfrm>
            <a:off x="155269" y="114088"/>
            <a:ext cx="8928484" cy="830997"/>
          </a:xfrm>
          <a:prstGeom prst="rect">
            <a:avLst/>
          </a:prstGeom>
          <a:noFill/>
          <a:ln w="9525" algn="ctr">
            <a:noFill/>
            <a:miter lim="800000"/>
            <a:headEnd/>
            <a:tailEnd/>
          </a:ln>
          <a:effectLst/>
        </p:spPr>
        <p:txBody>
          <a:bodyPr wrap="square">
            <a:spAutoFit/>
          </a:bodyPr>
          <a:lstStyle/>
          <a:p>
            <a:pPr algn="ctr">
              <a:buFont typeface="Wingdings" pitchFamily="2" charset="2"/>
              <a:buNone/>
            </a:pPr>
            <a:r>
              <a:rPr lang="lt-LT" sz="2400" b="1" dirty="0">
                <a:solidFill>
                  <a:srgbClr val="C00000"/>
                </a:solidFill>
                <a:latin typeface="Arial" panose="020B0604020202020204" pitchFamily="34" charset="0"/>
                <a:cs typeface="Arial" panose="020B0604020202020204" pitchFamily="34" charset="0"/>
              </a:rPr>
              <a:t>GYVENTOJŲ APŠVITOS KONTROLĖ IR SANITARINIS ŠVARINIMAS</a:t>
            </a:r>
          </a:p>
        </p:txBody>
      </p:sp>
      <p:sp>
        <p:nvSpPr>
          <p:cNvPr id="6" name="TextBox 5"/>
          <p:cNvSpPr txBox="1">
            <a:spLocks noChangeArrowheads="1"/>
          </p:cNvSpPr>
          <p:nvPr/>
        </p:nvSpPr>
        <p:spPr bwMode="auto">
          <a:xfrm>
            <a:off x="36513" y="6453188"/>
            <a:ext cx="9107487" cy="307975"/>
          </a:xfrm>
          <a:prstGeom prst="rect">
            <a:avLst/>
          </a:prstGeom>
          <a:noFill/>
          <a:ln w="9525">
            <a:noFill/>
            <a:miter lim="800000"/>
            <a:headEnd/>
            <a:tailEnd/>
          </a:ln>
        </p:spPr>
        <p:txBody>
          <a:bodyPr>
            <a:spAutoFit/>
          </a:bodyPr>
          <a:lstStyle/>
          <a:p>
            <a:pPr algn="ctr">
              <a:buFont typeface="Wingdings" pitchFamily="2" charset="2"/>
              <a:buNone/>
            </a:pPr>
            <a:r>
              <a:rPr lang="lt-LT" sz="1400" b="1" dirty="0" err="1">
                <a:solidFill>
                  <a:srgbClr val="C00000"/>
                </a:solidFill>
                <a:latin typeface="Book Antiqua" pitchFamily="18" charset="0"/>
                <a:hlinkClick r:id="rId3"/>
              </a:rPr>
              <a:t>pagd.lrv.lt</a:t>
            </a:r>
            <a:r>
              <a:rPr lang="lt-LT" sz="1400" b="1" dirty="0">
                <a:solidFill>
                  <a:srgbClr val="C00000"/>
                </a:solidFill>
                <a:latin typeface="Book Antiqua" pitchFamily="18" charset="0"/>
                <a:hlinkClick r:id="rId3"/>
              </a:rPr>
              <a:t>;</a:t>
            </a:r>
            <a:r>
              <a:rPr lang="lt-LT" sz="1400" b="1" dirty="0">
                <a:solidFill>
                  <a:srgbClr val="C00000"/>
                </a:solidFill>
                <a:latin typeface="Book Antiqua" pitchFamily="18" charset="0"/>
              </a:rPr>
              <a:t> </a:t>
            </a:r>
            <a:r>
              <a:rPr lang="lt-LT" sz="1400" b="1" dirty="0">
                <a:solidFill>
                  <a:srgbClr val="C00000"/>
                </a:solidFill>
                <a:latin typeface="Book Antiqua" pitchFamily="18" charset="0"/>
                <a:hlinkClick r:id="rId4"/>
              </a:rPr>
              <a:t>www.lt72.lt</a:t>
            </a:r>
            <a:r>
              <a:rPr lang="lt-LT" sz="1400" b="1" dirty="0">
                <a:solidFill>
                  <a:srgbClr val="C00000"/>
                </a:solidFill>
                <a:latin typeface="Book Antiqua" pitchFamily="18" charset="0"/>
              </a:rPr>
              <a:t> </a:t>
            </a:r>
          </a:p>
        </p:txBody>
      </p:sp>
      <p:sp>
        <p:nvSpPr>
          <p:cNvPr id="5" name="Antrinis pavadinimas 2">
            <a:extLst>
              <a:ext uri="{FF2B5EF4-FFF2-40B4-BE49-F238E27FC236}">
                <a16:creationId xmlns:a16="http://schemas.microsoft.com/office/drawing/2014/main" id="{0C2AAB70-6B56-4DF7-B634-F3FAB940E154}"/>
              </a:ext>
            </a:extLst>
          </p:cNvPr>
          <p:cNvSpPr txBox="1">
            <a:spLocks/>
          </p:cNvSpPr>
          <p:nvPr/>
        </p:nvSpPr>
        <p:spPr>
          <a:xfrm>
            <a:off x="1008096" y="830879"/>
            <a:ext cx="7656909" cy="792604"/>
          </a:xfrm>
          <a:prstGeom prst="rect">
            <a:avLst/>
          </a:prstGeom>
        </p:spPr>
        <p:txBody>
          <a:bodyPr vert="horz" lIns="91440" tIns="45720" rIns="91440" bIns="45720" rtlCol="0">
            <a:noAutofit/>
          </a:bodyPr>
          <a:lstStyle/>
          <a:p>
            <a:pPr lvl="0" algn="just" fontAlgn="auto">
              <a:spcBef>
                <a:spcPct val="20000"/>
              </a:spcBef>
              <a:spcAft>
                <a:spcPts val="0"/>
              </a:spcAft>
              <a:defRPr/>
            </a:pPr>
            <a:r>
              <a:rPr lang="lt-LT" dirty="0">
                <a:latin typeface="Arial" pitchFamily="34" charset="0"/>
                <a:cs typeface="Arial" pitchFamily="34" charset="0"/>
              </a:rPr>
              <a:t>21. Ar savivaldybės administracija yra išbandžiusi, kaip </a:t>
            </a:r>
            <a:r>
              <a:rPr lang="lt-LT" dirty="0" err="1">
                <a:latin typeface="Arial" pitchFamily="34" charset="0"/>
                <a:cs typeface="Arial" pitchFamily="34" charset="0"/>
              </a:rPr>
              <a:t>apšvitos</a:t>
            </a:r>
            <a:r>
              <a:rPr lang="lt-LT" dirty="0">
                <a:latin typeface="Arial" pitchFamily="34" charset="0"/>
                <a:cs typeface="Arial" pitchFamily="34" charset="0"/>
              </a:rPr>
              <a:t> kontrolės ir </a:t>
            </a:r>
            <a:r>
              <a:rPr lang="lt-LT" dirty="0" err="1">
                <a:latin typeface="Arial" pitchFamily="34" charset="0"/>
                <a:cs typeface="Arial" pitchFamily="34" charset="0"/>
              </a:rPr>
              <a:t>dezaktyvavimo</a:t>
            </a:r>
            <a:r>
              <a:rPr lang="lt-LT" dirty="0">
                <a:latin typeface="Arial" pitchFamily="34" charset="0"/>
                <a:cs typeface="Arial" pitchFamily="34" charset="0"/>
              </a:rPr>
              <a:t> grupės organizuotų savo darbą?</a:t>
            </a:r>
          </a:p>
        </p:txBody>
      </p:sp>
      <p:sp>
        <p:nvSpPr>
          <p:cNvPr id="17" name="Antrinis pavadinimas 2">
            <a:extLst>
              <a:ext uri="{FF2B5EF4-FFF2-40B4-BE49-F238E27FC236}">
                <a16:creationId xmlns:a16="http://schemas.microsoft.com/office/drawing/2014/main" id="{27839425-9EC5-4551-A7BC-22995F3906D0}"/>
              </a:ext>
            </a:extLst>
          </p:cNvPr>
          <p:cNvSpPr txBox="1">
            <a:spLocks/>
          </p:cNvSpPr>
          <p:nvPr/>
        </p:nvSpPr>
        <p:spPr>
          <a:xfrm>
            <a:off x="1008096" y="2612634"/>
            <a:ext cx="7656909" cy="900100"/>
          </a:xfrm>
          <a:prstGeom prst="rect">
            <a:avLst/>
          </a:prstGeom>
        </p:spPr>
        <p:txBody>
          <a:bodyPr vert="horz" lIns="91440" tIns="45720" rIns="91440" bIns="45720" rtlCol="0">
            <a:noAutofit/>
          </a:bodyPr>
          <a:lstStyle/>
          <a:p>
            <a:pPr lvl="0" algn="just" fontAlgn="auto">
              <a:spcBef>
                <a:spcPct val="20000"/>
              </a:spcBef>
              <a:spcAft>
                <a:spcPts val="0"/>
              </a:spcAft>
              <a:defRPr/>
            </a:pPr>
            <a:r>
              <a:rPr lang="lt-LT" dirty="0">
                <a:latin typeface="Arial" pitchFamily="34" charset="0"/>
                <a:cs typeface="Arial" pitchFamily="34" charset="0"/>
              </a:rPr>
              <a:t>Daugelis </a:t>
            </a:r>
            <a:r>
              <a:rPr lang="lt-LT" dirty="0" err="1">
                <a:latin typeface="Arial" pitchFamily="34" charset="0"/>
                <a:cs typeface="Arial" pitchFamily="34" charset="0"/>
              </a:rPr>
              <a:t>apšvitos</a:t>
            </a:r>
            <a:r>
              <a:rPr lang="lt-LT" dirty="0">
                <a:latin typeface="Arial" pitchFamily="34" charset="0"/>
                <a:cs typeface="Arial" pitchFamily="34" charset="0"/>
              </a:rPr>
              <a:t> kontrolės ir </a:t>
            </a:r>
            <a:r>
              <a:rPr lang="lt-LT" dirty="0" err="1">
                <a:latin typeface="Arial" pitchFamily="34" charset="0"/>
                <a:cs typeface="Arial" pitchFamily="34" charset="0"/>
              </a:rPr>
              <a:t>dezaktyvavimo</a:t>
            </a:r>
            <a:r>
              <a:rPr lang="lt-LT" dirty="0">
                <a:latin typeface="Arial" pitchFamily="34" charset="0"/>
                <a:cs typeface="Arial" pitchFamily="34" charset="0"/>
              </a:rPr>
              <a:t> grupių narių dalyvavo 2019 m. spalio 1-4 d. valstybinio lygio funkcinėse pratybose</a:t>
            </a:r>
          </a:p>
        </p:txBody>
      </p:sp>
      <p:sp>
        <p:nvSpPr>
          <p:cNvPr id="7" name="Antrinis pavadinimas 2">
            <a:extLst>
              <a:ext uri="{FF2B5EF4-FFF2-40B4-BE49-F238E27FC236}">
                <a16:creationId xmlns:a16="http://schemas.microsoft.com/office/drawing/2014/main" id="{B1B5B85A-D8A4-4D55-8983-5469AED3B40E}"/>
              </a:ext>
            </a:extLst>
          </p:cNvPr>
          <p:cNvSpPr txBox="1">
            <a:spLocks/>
          </p:cNvSpPr>
          <p:nvPr/>
        </p:nvSpPr>
        <p:spPr>
          <a:xfrm>
            <a:off x="899592" y="3257979"/>
            <a:ext cx="7656909" cy="792604"/>
          </a:xfrm>
          <a:prstGeom prst="rect">
            <a:avLst/>
          </a:prstGeom>
        </p:spPr>
        <p:txBody>
          <a:bodyPr vert="horz" lIns="91440" tIns="45720" rIns="91440" bIns="45720" rtlCol="0">
            <a:noAutofit/>
          </a:bodyPr>
          <a:lstStyle/>
          <a:p>
            <a:pPr lvl="0" algn="just" fontAlgn="auto">
              <a:spcBef>
                <a:spcPct val="20000"/>
              </a:spcBef>
              <a:spcAft>
                <a:spcPts val="0"/>
              </a:spcAft>
              <a:defRPr/>
            </a:pPr>
            <a:r>
              <a:rPr lang="lt-LT" dirty="0">
                <a:latin typeface="Arial" pitchFamily="34" charset="0"/>
                <a:cs typeface="Arial" pitchFamily="34" charset="0"/>
              </a:rPr>
              <a:t>22. Kiek stacionarių žmonių sanitarinio švarinimo vietų numatyta?</a:t>
            </a:r>
          </a:p>
        </p:txBody>
      </p:sp>
      <p:sp>
        <p:nvSpPr>
          <p:cNvPr id="11" name="Antrinis pavadinimas 2">
            <a:extLst>
              <a:ext uri="{FF2B5EF4-FFF2-40B4-BE49-F238E27FC236}">
                <a16:creationId xmlns:a16="http://schemas.microsoft.com/office/drawing/2014/main" id="{9E53D363-E65E-45DE-A5A9-85ED1B604687}"/>
              </a:ext>
            </a:extLst>
          </p:cNvPr>
          <p:cNvSpPr txBox="1">
            <a:spLocks/>
          </p:cNvSpPr>
          <p:nvPr/>
        </p:nvSpPr>
        <p:spPr>
          <a:xfrm>
            <a:off x="1002468" y="5205303"/>
            <a:ext cx="7656909" cy="900100"/>
          </a:xfrm>
          <a:prstGeom prst="rect">
            <a:avLst/>
          </a:prstGeom>
        </p:spPr>
        <p:txBody>
          <a:bodyPr vert="horz" lIns="91440" tIns="45720" rIns="91440" bIns="45720" rtlCol="0">
            <a:noAutofit/>
          </a:bodyPr>
          <a:lstStyle/>
          <a:p>
            <a:pPr lvl="0" algn="just" fontAlgn="auto">
              <a:spcBef>
                <a:spcPct val="20000"/>
              </a:spcBef>
              <a:spcAft>
                <a:spcPts val="0"/>
              </a:spcAft>
              <a:defRPr/>
            </a:pPr>
            <a:r>
              <a:rPr lang="lt-LT" dirty="0">
                <a:latin typeface="Arial" pitchFamily="34" charset="0"/>
                <a:cs typeface="Arial" pitchFamily="34" charset="0"/>
              </a:rPr>
              <a:t>Nė viena savivaldybė nėra tinkamai įrengusi stacionarios sanitarinio švarinimo vietos. Dažniausiai nurodoma tarpiniai gyventojų evakavimo punktai, kur sanitarinis švarinimas būtų prašomas atlikti valstybinės priešgaisrinės gelbėjimo tarnybos arba Lietuvos Kariuomenės padalinių. Pačios savivaldybės neplanuoja įsigyti priemonių sanitarinio švarinimo atlikimui, rūpinasi organizacinėmis priemonėmis.</a:t>
            </a:r>
          </a:p>
        </p:txBody>
      </p:sp>
      <p:pic>
        <p:nvPicPr>
          <p:cNvPr id="2" name="Picture 1">
            <a:extLst>
              <a:ext uri="{FF2B5EF4-FFF2-40B4-BE49-F238E27FC236}">
                <a16:creationId xmlns:a16="http://schemas.microsoft.com/office/drawing/2014/main" id="{BA24A7BD-0FBE-4A07-9195-D129C38031A4}"/>
              </a:ext>
            </a:extLst>
          </p:cNvPr>
          <p:cNvPicPr>
            <a:picLocks noChangeAspect="1"/>
          </p:cNvPicPr>
          <p:nvPr/>
        </p:nvPicPr>
        <p:blipFill>
          <a:blip r:embed="rId5"/>
          <a:stretch>
            <a:fillRect/>
          </a:stretch>
        </p:blipFill>
        <p:spPr>
          <a:xfrm>
            <a:off x="4490231" y="1361640"/>
            <a:ext cx="4162425" cy="1257300"/>
          </a:xfrm>
          <a:prstGeom prst="rect">
            <a:avLst/>
          </a:prstGeom>
        </p:spPr>
      </p:pic>
      <p:pic>
        <p:nvPicPr>
          <p:cNvPr id="3" name="Picture 2">
            <a:extLst>
              <a:ext uri="{FF2B5EF4-FFF2-40B4-BE49-F238E27FC236}">
                <a16:creationId xmlns:a16="http://schemas.microsoft.com/office/drawing/2014/main" id="{6A72E296-E3ED-46E9-978A-440B34831BAF}"/>
              </a:ext>
            </a:extLst>
          </p:cNvPr>
          <p:cNvPicPr>
            <a:picLocks noChangeAspect="1"/>
          </p:cNvPicPr>
          <p:nvPr/>
        </p:nvPicPr>
        <p:blipFill>
          <a:blip r:embed="rId6"/>
          <a:stretch>
            <a:fillRect/>
          </a:stretch>
        </p:blipFill>
        <p:spPr>
          <a:xfrm>
            <a:off x="1115616" y="1388829"/>
            <a:ext cx="2657475" cy="962025"/>
          </a:xfrm>
          <a:prstGeom prst="rect">
            <a:avLst/>
          </a:prstGeom>
        </p:spPr>
      </p:pic>
      <p:pic>
        <p:nvPicPr>
          <p:cNvPr id="4" name="Picture 3">
            <a:extLst>
              <a:ext uri="{FF2B5EF4-FFF2-40B4-BE49-F238E27FC236}">
                <a16:creationId xmlns:a16="http://schemas.microsoft.com/office/drawing/2014/main" id="{F2A14DB3-432D-4727-9045-66EFAFA1A791}"/>
              </a:ext>
            </a:extLst>
          </p:cNvPr>
          <p:cNvPicPr>
            <a:picLocks noChangeAspect="1"/>
          </p:cNvPicPr>
          <p:nvPr/>
        </p:nvPicPr>
        <p:blipFill>
          <a:blip r:embed="rId7"/>
          <a:stretch>
            <a:fillRect/>
          </a:stretch>
        </p:blipFill>
        <p:spPr>
          <a:xfrm>
            <a:off x="4571593" y="3679051"/>
            <a:ext cx="4162425" cy="1257300"/>
          </a:xfrm>
          <a:prstGeom prst="rect">
            <a:avLst/>
          </a:prstGeom>
        </p:spPr>
      </p:pic>
      <p:pic>
        <p:nvPicPr>
          <p:cNvPr id="9" name="Picture 8">
            <a:extLst>
              <a:ext uri="{FF2B5EF4-FFF2-40B4-BE49-F238E27FC236}">
                <a16:creationId xmlns:a16="http://schemas.microsoft.com/office/drawing/2014/main" id="{3A9C1427-48F8-4107-8AC8-F2266052B70B}"/>
              </a:ext>
            </a:extLst>
          </p:cNvPr>
          <p:cNvPicPr>
            <a:picLocks noChangeAspect="1"/>
          </p:cNvPicPr>
          <p:nvPr/>
        </p:nvPicPr>
        <p:blipFill>
          <a:blip r:embed="rId8"/>
          <a:stretch>
            <a:fillRect/>
          </a:stretch>
        </p:blipFill>
        <p:spPr>
          <a:xfrm>
            <a:off x="1367644" y="3589951"/>
            <a:ext cx="2052228" cy="1713868"/>
          </a:xfrm>
          <a:prstGeom prst="rect">
            <a:avLst/>
          </a:prstGeom>
        </p:spPr>
      </p:pic>
    </p:spTree>
    <p:extLst>
      <p:ext uri="{BB962C8B-B14F-4D97-AF65-F5344CB8AC3E}">
        <p14:creationId xmlns:p14="http://schemas.microsoft.com/office/powerpoint/2010/main" val="5532917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8"/>
          <p:cNvSpPr txBox="1">
            <a:spLocks noGrp="1"/>
          </p:cNvSpPr>
          <p:nvPr/>
        </p:nvSpPr>
        <p:spPr>
          <a:xfrm>
            <a:off x="142875" y="6286500"/>
            <a:ext cx="457200" cy="457200"/>
          </a:xfrm>
          <a:prstGeom prst="ellipse">
            <a:avLst/>
          </a:prstGeom>
          <a:solidFill>
            <a:srgbClr val="00B050"/>
          </a:solidFill>
        </p:spPr>
        <p:txBody>
          <a:bodyPr wrap="none" lIns="0" tIns="0" rIns="0" bIns="0" anchor="ctr" anchorCtr="1"/>
          <a:lstStyle/>
          <a:p>
            <a:pPr algn="ctr" fontAlgn="auto">
              <a:spcBef>
                <a:spcPts val="0"/>
              </a:spcBef>
              <a:spcAft>
                <a:spcPts val="0"/>
              </a:spcAft>
              <a:defRPr/>
            </a:pPr>
            <a:fld id="{6C79C1D1-5091-4034-9B21-DEB4FA16C787}" type="slidenum">
              <a:rPr lang="lt-LT" sz="1400">
                <a:solidFill>
                  <a:srgbClr val="FFFFFF"/>
                </a:solidFill>
                <a:latin typeface="+mj-lt"/>
                <a:ea typeface="+mj-ea"/>
                <a:cs typeface="+mj-cs"/>
              </a:rPr>
              <a:pPr algn="ctr" fontAlgn="auto">
                <a:spcBef>
                  <a:spcPts val="0"/>
                </a:spcBef>
                <a:spcAft>
                  <a:spcPts val="0"/>
                </a:spcAft>
                <a:defRPr/>
              </a:pPr>
              <a:t>25</a:t>
            </a:fld>
            <a:endParaRPr lang="lt-LT" sz="1400" dirty="0">
              <a:solidFill>
                <a:srgbClr val="FFFFFF"/>
              </a:solidFill>
              <a:latin typeface="+mj-lt"/>
              <a:ea typeface="+mj-ea"/>
              <a:cs typeface="+mj-cs"/>
            </a:endParaRPr>
          </a:p>
        </p:txBody>
      </p:sp>
      <p:sp>
        <p:nvSpPr>
          <p:cNvPr id="13" name="Text Box 10"/>
          <p:cNvSpPr txBox="1">
            <a:spLocks noChangeArrowheads="1"/>
          </p:cNvSpPr>
          <p:nvPr/>
        </p:nvSpPr>
        <p:spPr bwMode="auto">
          <a:xfrm>
            <a:off x="155269" y="114088"/>
            <a:ext cx="8928484" cy="830997"/>
          </a:xfrm>
          <a:prstGeom prst="rect">
            <a:avLst/>
          </a:prstGeom>
          <a:noFill/>
          <a:ln w="9525" algn="ctr">
            <a:noFill/>
            <a:miter lim="800000"/>
            <a:headEnd/>
            <a:tailEnd/>
          </a:ln>
          <a:effectLst/>
        </p:spPr>
        <p:txBody>
          <a:bodyPr wrap="square">
            <a:spAutoFit/>
          </a:bodyPr>
          <a:lstStyle/>
          <a:p>
            <a:pPr algn="ctr">
              <a:buFont typeface="Wingdings" pitchFamily="2" charset="2"/>
              <a:buNone/>
            </a:pPr>
            <a:r>
              <a:rPr lang="lt-LT" sz="2400" b="1" dirty="0">
                <a:solidFill>
                  <a:srgbClr val="C00000"/>
                </a:solidFill>
                <a:latin typeface="Arial" panose="020B0604020202020204" pitchFamily="34" charset="0"/>
                <a:cs typeface="Arial" panose="020B0604020202020204" pitchFamily="34" charset="0"/>
              </a:rPr>
              <a:t>GYVENTOJŲ APŠVITOS KONTROLĖ IR SANITARINIS ŠVARINIMAS</a:t>
            </a:r>
          </a:p>
        </p:txBody>
      </p:sp>
      <p:sp>
        <p:nvSpPr>
          <p:cNvPr id="6" name="TextBox 5"/>
          <p:cNvSpPr txBox="1">
            <a:spLocks noChangeArrowheads="1"/>
          </p:cNvSpPr>
          <p:nvPr/>
        </p:nvSpPr>
        <p:spPr bwMode="auto">
          <a:xfrm>
            <a:off x="36513" y="6453188"/>
            <a:ext cx="9107487" cy="307975"/>
          </a:xfrm>
          <a:prstGeom prst="rect">
            <a:avLst/>
          </a:prstGeom>
          <a:noFill/>
          <a:ln w="9525">
            <a:noFill/>
            <a:miter lim="800000"/>
            <a:headEnd/>
            <a:tailEnd/>
          </a:ln>
        </p:spPr>
        <p:txBody>
          <a:bodyPr>
            <a:spAutoFit/>
          </a:bodyPr>
          <a:lstStyle/>
          <a:p>
            <a:pPr algn="ctr">
              <a:buFont typeface="Wingdings" pitchFamily="2" charset="2"/>
              <a:buNone/>
            </a:pPr>
            <a:r>
              <a:rPr lang="lt-LT" sz="1400" b="1" dirty="0" err="1">
                <a:solidFill>
                  <a:srgbClr val="C00000"/>
                </a:solidFill>
                <a:latin typeface="Book Antiqua" pitchFamily="18" charset="0"/>
                <a:hlinkClick r:id="rId3"/>
              </a:rPr>
              <a:t>pagd.lrv.lt</a:t>
            </a:r>
            <a:r>
              <a:rPr lang="lt-LT" sz="1400" b="1" dirty="0">
                <a:solidFill>
                  <a:srgbClr val="C00000"/>
                </a:solidFill>
                <a:latin typeface="Book Antiqua" pitchFamily="18" charset="0"/>
                <a:hlinkClick r:id="rId3"/>
              </a:rPr>
              <a:t>;</a:t>
            </a:r>
            <a:r>
              <a:rPr lang="lt-LT" sz="1400" b="1" dirty="0">
                <a:solidFill>
                  <a:srgbClr val="C00000"/>
                </a:solidFill>
                <a:latin typeface="Book Antiqua" pitchFamily="18" charset="0"/>
              </a:rPr>
              <a:t> </a:t>
            </a:r>
            <a:r>
              <a:rPr lang="lt-LT" sz="1400" b="1" dirty="0">
                <a:solidFill>
                  <a:srgbClr val="C00000"/>
                </a:solidFill>
                <a:latin typeface="Book Antiqua" pitchFamily="18" charset="0"/>
                <a:hlinkClick r:id="rId4"/>
              </a:rPr>
              <a:t>www.lt72.lt</a:t>
            </a:r>
            <a:r>
              <a:rPr lang="lt-LT" sz="1400" b="1" dirty="0">
                <a:solidFill>
                  <a:srgbClr val="C00000"/>
                </a:solidFill>
                <a:latin typeface="Book Antiqua" pitchFamily="18" charset="0"/>
              </a:rPr>
              <a:t> </a:t>
            </a:r>
          </a:p>
        </p:txBody>
      </p:sp>
      <p:sp>
        <p:nvSpPr>
          <p:cNvPr id="5" name="Antrinis pavadinimas 2">
            <a:extLst>
              <a:ext uri="{FF2B5EF4-FFF2-40B4-BE49-F238E27FC236}">
                <a16:creationId xmlns:a16="http://schemas.microsoft.com/office/drawing/2014/main" id="{0C2AAB70-6B56-4DF7-B634-F3FAB940E154}"/>
              </a:ext>
            </a:extLst>
          </p:cNvPr>
          <p:cNvSpPr txBox="1">
            <a:spLocks/>
          </p:cNvSpPr>
          <p:nvPr/>
        </p:nvSpPr>
        <p:spPr>
          <a:xfrm>
            <a:off x="1008096" y="830879"/>
            <a:ext cx="7656909" cy="792604"/>
          </a:xfrm>
          <a:prstGeom prst="rect">
            <a:avLst/>
          </a:prstGeom>
        </p:spPr>
        <p:txBody>
          <a:bodyPr vert="horz" lIns="91440" tIns="45720" rIns="91440" bIns="45720" rtlCol="0">
            <a:noAutofit/>
          </a:bodyPr>
          <a:lstStyle/>
          <a:p>
            <a:pPr lvl="0" algn="just" fontAlgn="auto">
              <a:spcBef>
                <a:spcPct val="20000"/>
              </a:spcBef>
              <a:spcAft>
                <a:spcPts val="0"/>
              </a:spcAft>
              <a:defRPr/>
            </a:pPr>
            <a:r>
              <a:rPr lang="lt-LT" dirty="0">
                <a:latin typeface="Arial" pitchFamily="34" charset="0"/>
                <a:cs typeface="Arial" pitchFamily="34" charset="0"/>
              </a:rPr>
              <a:t>23. Kiek savivaldybė užtikrina švarių drabužių komplektų žmonėms po sanitarinio švarinimo?</a:t>
            </a:r>
          </a:p>
        </p:txBody>
      </p:sp>
      <p:sp>
        <p:nvSpPr>
          <p:cNvPr id="17" name="Antrinis pavadinimas 2">
            <a:extLst>
              <a:ext uri="{FF2B5EF4-FFF2-40B4-BE49-F238E27FC236}">
                <a16:creationId xmlns:a16="http://schemas.microsoft.com/office/drawing/2014/main" id="{27839425-9EC5-4551-A7BC-22995F3906D0}"/>
              </a:ext>
            </a:extLst>
          </p:cNvPr>
          <p:cNvSpPr txBox="1">
            <a:spLocks/>
          </p:cNvSpPr>
          <p:nvPr/>
        </p:nvSpPr>
        <p:spPr>
          <a:xfrm>
            <a:off x="1001785" y="3138235"/>
            <a:ext cx="7656909" cy="900100"/>
          </a:xfrm>
          <a:prstGeom prst="rect">
            <a:avLst/>
          </a:prstGeom>
        </p:spPr>
        <p:txBody>
          <a:bodyPr vert="horz" lIns="91440" tIns="45720" rIns="91440" bIns="45720" rtlCol="0">
            <a:noAutofit/>
          </a:bodyPr>
          <a:lstStyle/>
          <a:p>
            <a:pPr lvl="0" algn="just" fontAlgn="auto">
              <a:spcBef>
                <a:spcPct val="20000"/>
              </a:spcBef>
              <a:spcAft>
                <a:spcPts val="0"/>
              </a:spcAft>
              <a:defRPr/>
            </a:pPr>
            <a:r>
              <a:rPr lang="lt-LT" dirty="0">
                <a:latin typeface="Arial" pitchFamily="34" charset="0"/>
                <a:cs typeface="Arial" pitchFamily="34" charset="0"/>
              </a:rPr>
              <a:t>Dauguma savivaldybių tik rengiasi šį klausimą spręsti atnaujinus ESVP. Klausimą sprendžia Varėnos r. sav. (100 </a:t>
            </a:r>
            <a:r>
              <a:rPr lang="lt-LT" dirty="0" err="1">
                <a:latin typeface="Arial" pitchFamily="34" charset="0"/>
                <a:cs typeface="Arial" pitchFamily="34" charset="0"/>
              </a:rPr>
              <a:t>kompl</a:t>
            </a:r>
            <a:r>
              <a:rPr lang="lt-LT" dirty="0">
                <a:latin typeface="Arial" pitchFamily="34" charset="0"/>
                <a:cs typeface="Arial" pitchFamily="34" charset="0"/>
              </a:rPr>
              <a:t>.), Kalvarijos sav. (15 </a:t>
            </a:r>
            <a:r>
              <a:rPr lang="lt-LT" dirty="0" err="1">
                <a:latin typeface="Arial" pitchFamily="34" charset="0"/>
                <a:cs typeface="Arial" pitchFamily="34" charset="0"/>
              </a:rPr>
              <a:t>kompl</a:t>
            </a:r>
            <a:r>
              <a:rPr lang="lt-LT" dirty="0">
                <a:latin typeface="Arial" pitchFamily="34" charset="0"/>
                <a:cs typeface="Arial" pitchFamily="34" charset="0"/>
              </a:rPr>
              <a:t>.) ir Visagino sav. (10 </a:t>
            </a:r>
            <a:r>
              <a:rPr lang="lt-LT" dirty="0" err="1">
                <a:latin typeface="Arial" pitchFamily="34" charset="0"/>
                <a:cs typeface="Arial" pitchFamily="34" charset="0"/>
              </a:rPr>
              <a:t>kompl</a:t>
            </a:r>
            <a:r>
              <a:rPr lang="lt-LT" dirty="0">
                <a:latin typeface="Arial" pitchFamily="34" charset="0"/>
                <a:cs typeface="Arial" pitchFamily="34" charset="0"/>
              </a:rPr>
              <a:t>.)</a:t>
            </a:r>
          </a:p>
        </p:txBody>
      </p:sp>
      <p:sp>
        <p:nvSpPr>
          <p:cNvPr id="7" name="Antrinis pavadinimas 2">
            <a:extLst>
              <a:ext uri="{FF2B5EF4-FFF2-40B4-BE49-F238E27FC236}">
                <a16:creationId xmlns:a16="http://schemas.microsoft.com/office/drawing/2014/main" id="{B1B5B85A-D8A4-4D55-8983-5469AED3B40E}"/>
              </a:ext>
            </a:extLst>
          </p:cNvPr>
          <p:cNvSpPr txBox="1">
            <a:spLocks/>
          </p:cNvSpPr>
          <p:nvPr/>
        </p:nvSpPr>
        <p:spPr>
          <a:xfrm>
            <a:off x="899592" y="3962716"/>
            <a:ext cx="7656909" cy="792604"/>
          </a:xfrm>
          <a:prstGeom prst="rect">
            <a:avLst/>
          </a:prstGeom>
        </p:spPr>
        <p:txBody>
          <a:bodyPr vert="horz" lIns="91440" tIns="45720" rIns="91440" bIns="45720" rtlCol="0">
            <a:noAutofit/>
          </a:bodyPr>
          <a:lstStyle/>
          <a:p>
            <a:pPr lvl="0" algn="just" fontAlgn="auto">
              <a:spcBef>
                <a:spcPct val="20000"/>
              </a:spcBef>
              <a:spcAft>
                <a:spcPts val="0"/>
              </a:spcAft>
              <a:defRPr/>
            </a:pPr>
            <a:r>
              <a:rPr lang="lt-LT" dirty="0">
                <a:latin typeface="Arial" pitchFamily="34" charset="0"/>
                <a:cs typeface="Arial" pitchFamily="34" charset="0"/>
              </a:rPr>
              <a:t>24. Ar savivaldybė sudariusi sutartį dėl užterštų drabužių ir užterštų daiktų surinkimo?</a:t>
            </a:r>
          </a:p>
        </p:txBody>
      </p:sp>
      <p:sp>
        <p:nvSpPr>
          <p:cNvPr id="11" name="Antrinis pavadinimas 2">
            <a:extLst>
              <a:ext uri="{FF2B5EF4-FFF2-40B4-BE49-F238E27FC236}">
                <a16:creationId xmlns:a16="http://schemas.microsoft.com/office/drawing/2014/main" id="{9E53D363-E65E-45DE-A5A9-85ED1B604687}"/>
              </a:ext>
            </a:extLst>
          </p:cNvPr>
          <p:cNvSpPr txBox="1">
            <a:spLocks/>
          </p:cNvSpPr>
          <p:nvPr/>
        </p:nvSpPr>
        <p:spPr>
          <a:xfrm>
            <a:off x="1043583" y="5731811"/>
            <a:ext cx="7656909" cy="900100"/>
          </a:xfrm>
          <a:prstGeom prst="rect">
            <a:avLst/>
          </a:prstGeom>
        </p:spPr>
        <p:txBody>
          <a:bodyPr vert="horz" lIns="91440" tIns="45720" rIns="91440" bIns="45720" rtlCol="0">
            <a:noAutofit/>
          </a:bodyPr>
          <a:lstStyle/>
          <a:p>
            <a:pPr lvl="0" algn="just" fontAlgn="auto">
              <a:spcBef>
                <a:spcPct val="20000"/>
              </a:spcBef>
              <a:spcAft>
                <a:spcPts val="0"/>
              </a:spcAft>
              <a:defRPr/>
            </a:pPr>
            <a:r>
              <a:rPr lang="lt-LT" dirty="0">
                <a:latin typeface="Arial" pitchFamily="34" charset="0"/>
                <a:cs typeface="Arial" pitchFamily="34" charset="0"/>
              </a:rPr>
              <a:t>Savivaldybės tik rengiasi šį klausimą spręsti atnaujinus ESVP. Ignalinos AE šias atliekas surinks nustatyta tvarka.</a:t>
            </a:r>
          </a:p>
        </p:txBody>
      </p:sp>
      <p:pic>
        <p:nvPicPr>
          <p:cNvPr id="10" name="Picture 9">
            <a:extLst>
              <a:ext uri="{FF2B5EF4-FFF2-40B4-BE49-F238E27FC236}">
                <a16:creationId xmlns:a16="http://schemas.microsoft.com/office/drawing/2014/main" id="{6A7D55E8-2EDF-415C-9643-B83F0F2FA261}"/>
              </a:ext>
            </a:extLst>
          </p:cNvPr>
          <p:cNvPicPr>
            <a:picLocks noChangeAspect="1"/>
          </p:cNvPicPr>
          <p:nvPr/>
        </p:nvPicPr>
        <p:blipFill>
          <a:blip r:embed="rId5"/>
          <a:stretch>
            <a:fillRect/>
          </a:stretch>
        </p:blipFill>
        <p:spPr>
          <a:xfrm>
            <a:off x="4496269" y="1489226"/>
            <a:ext cx="4162425" cy="1257300"/>
          </a:xfrm>
          <a:prstGeom prst="rect">
            <a:avLst/>
          </a:prstGeom>
        </p:spPr>
      </p:pic>
      <p:pic>
        <p:nvPicPr>
          <p:cNvPr id="12" name="Picture 11">
            <a:extLst>
              <a:ext uri="{FF2B5EF4-FFF2-40B4-BE49-F238E27FC236}">
                <a16:creationId xmlns:a16="http://schemas.microsoft.com/office/drawing/2014/main" id="{9DA6F944-867B-4EF3-9581-E99C9AA84B1A}"/>
              </a:ext>
            </a:extLst>
          </p:cNvPr>
          <p:cNvPicPr>
            <a:picLocks noChangeAspect="1"/>
          </p:cNvPicPr>
          <p:nvPr/>
        </p:nvPicPr>
        <p:blipFill>
          <a:blip r:embed="rId6"/>
          <a:stretch>
            <a:fillRect/>
          </a:stretch>
        </p:blipFill>
        <p:spPr>
          <a:xfrm>
            <a:off x="1187624" y="1489226"/>
            <a:ext cx="2657475" cy="962025"/>
          </a:xfrm>
          <a:prstGeom prst="rect">
            <a:avLst/>
          </a:prstGeom>
        </p:spPr>
      </p:pic>
      <p:pic>
        <p:nvPicPr>
          <p:cNvPr id="15" name="Picture 14">
            <a:extLst>
              <a:ext uri="{FF2B5EF4-FFF2-40B4-BE49-F238E27FC236}">
                <a16:creationId xmlns:a16="http://schemas.microsoft.com/office/drawing/2014/main" id="{11327C20-7583-4C8B-9D9F-81542885880F}"/>
              </a:ext>
            </a:extLst>
          </p:cNvPr>
          <p:cNvPicPr>
            <a:picLocks noChangeAspect="1"/>
          </p:cNvPicPr>
          <p:nvPr/>
        </p:nvPicPr>
        <p:blipFill>
          <a:blip r:embed="rId7"/>
          <a:stretch>
            <a:fillRect/>
          </a:stretch>
        </p:blipFill>
        <p:spPr>
          <a:xfrm>
            <a:off x="4596933" y="4413107"/>
            <a:ext cx="4162425" cy="1257300"/>
          </a:xfrm>
          <a:prstGeom prst="rect">
            <a:avLst/>
          </a:prstGeom>
        </p:spPr>
      </p:pic>
      <p:pic>
        <p:nvPicPr>
          <p:cNvPr id="16" name="Picture 15">
            <a:extLst>
              <a:ext uri="{FF2B5EF4-FFF2-40B4-BE49-F238E27FC236}">
                <a16:creationId xmlns:a16="http://schemas.microsoft.com/office/drawing/2014/main" id="{2B55E871-CCD0-4EA4-B7C6-83F2DAB01F2B}"/>
              </a:ext>
            </a:extLst>
          </p:cNvPr>
          <p:cNvPicPr>
            <a:picLocks noChangeAspect="1"/>
          </p:cNvPicPr>
          <p:nvPr/>
        </p:nvPicPr>
        <p:blipFill>
          <a:blip r:embed="rId8"/>
          <a:stretch>
            <a:fillRect/>
          </a:stretch>
        </p:blipFill>
        <p:spPr>
          <a:xfrm>
            <a:off x="1180088" y="4641114"/>
            <a:ext cx="2657475" cy="647700"/>
          </a:xfrm>
          <a:prstGeom prst="rect">
            <a:avLst/>
          </a:prstGeom>
        </p:spPr>
      </p:pic>
    </p:spTree>
    <p:extLst>
      <p:ext uri="{BB962C8B-B14F-4D97-AF65-F5344CB8AC3E}">
        <p14:creationId xmlns:p14="http://schemas.microsoft.com/office/powerpoint/2010/main" val="4231030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8"/>
          <p:cNvSpPr txBox="1">
            <a:spLocks noGrp="1"/>
          </p:cNvSpPr>
          <p:nvPr/>
        </p:nvSpPr>
        <p:spPr>
          <a:xfrm>
            <a:off x="142875" y="6286500"/>
            <a:ext cx="457200" cy="457200"/>
          </a:xfrm>
          <a:prstGeom prst="ellipse">
            <a:avLst/>
          </a:prstGeom>
          <a:solidFill>
            <a:srgbClr val="00B050"/>
          </a:solidFill>
        </p:spPr>
        <p:txBody>
          <a:bodyPr wrap="none" lIns="0" tIns="0" rIns="0" bIns="0" anchor="ctr" anchorCtr="1"/>
          <a:lstStyle/>
          <a:p>
            <a:pPr algn="ctr" fontAlgn="auto">
              <a:spcBef>
                <a:spcPts val="0"/>
              </a:spcBef>
              <a:spcAft>
                <a:spcPts val="0"/>
              </a:spcAft>
              <a:defRPr/>
            </a:pPr>
            <a:fld id="{6C79C1D1-5091-4034-9B21-DEB4FA16C787}" type="slidenum">
              <a:rPr lang="lt-LT" sz="1400">
                <a:solidFill>
                  <a:srgbClr val="FFFFFF"/>
                </a:solidFill>
                <a:latin typeface="+mj-lt"/>
                <a:ea typeface="+mj-ea"/>
                <a:cs typeface="+mj-cs"/>
              </a:rPr>
              <a:pPr algn="ctr" fontAlgn="auto">
                <a:spcBef>
                  <a:spcPts val="0"/>
                </a:spcBef>
                <a:spcAft>
                  <a:spcPts val="0"/>
                </a:spcAft>
                <a:defRPr/>
              </a:pPr>
              <a:t>26</a:t>
            </a:fld>
            <a:endParaRPr lang="lt-LT" sz="1400" dirty="0">
              <a:solidFill>
                <a:srgbClr val="FFFFFF"/>
              </a:solidFill>
              <a:latin typeface="+mj-lt"/>
              <a:ea typeface="+mj-ea"/>
              <a:cs typeface="+mj-cs"/>
            </a:endParaRPr>
          </a:p>
        </p:txBody>
      </p:sp>
      <p:sp>
        <p:nvSpPr>
          <p:cNvPr id="13" name="Text Box 10"/>
          <p:cNvSpPr txBox="1">
            <a:spLocks noChangeArrowheads="1"/>
          </p:cNvSpPr>
          <p:nvPr/>
        </p:nvSpPr>
        <p:spPr bwMode="auto">
          <a:xfrm>
            <a:off x="155269" y="114088"/>
            <a:ext cx="8928484" cy="461665"/>
          </a:xfrm>
          <a:prstGeom prst="rect">
            <a:avLst/>
          </a:prstGeom>
          <a:noFill/>
          <a:ln w="9525" algn="ctr">
            <a:noFill/>
            <a:miter lim="800000"/>
            <a:headEnd/>
            <a:tailEnd/>
          </a:ln>
          <a:effectLst/>
        </p:spPr>
        <p:txBody>
          <a:bodyPr wrap="square">
            <a:spAutoFit/>
          </a:bodyPr>
          <a:lstStyle/>
          <a:p>
            <a:pPr algn="ctr">
              <a:buFont typeface="Wingdings" pitchFamily="2" charset="2"/>
              <a:buNone/>
            </a:pPr>
            <a:r>
              <a:rPr lang="lt-LT" sz="2400" b="1" dirty="0">
                <a:solidFill>
                  <a:srgbClr val="C00000"/>
                </a:solidFill>
                <a:latin typeface="Arial" panose="020B0604020202020204" pitchFamily="34" charset="0"/>
                <a:cs typeface="Arial" panose="020B0604020202020204" pitchFamily="34" charset="0"/>
              </a:rPr>
              <a:t>KAS LAIMI?</a:t>
            </a:r>
          </a:p>
        </p:txBody>
      </p:sp>
      <p:sp>
        <p:nvSpPr>
          <p:cNvPr id="6" name="TextBox 5"/>
          <p:cNvSpPr txBox="1">
            <a:spLocks noChangeArrowheads="1"/>
          </p:cNvSpPr>
          <p:nvPr/>
        </p:nvSpPr>
        <p:spPr bwMode="auto">
          <a:xfrm>
            <a:off x="36513" y="6453188"/>
            <a:ext cx="9107487" cy="307975"/>
          </a:xfrm>
          <a:prstGeom prst="rect">
            <a:avLst/>
          </a:prstGeom>
          <a:noFill/>
          <a:ln w="9525">
            <a:noFill/>
            <a:miter lim="800000"/>
            <a:headEnd/>
            <a:tailEnd/>
          </a:ln>
        </p:spPr>
        <p:txBody>
          <a:bodyPr>
            <a:spAutoFit/>
          </a:bodyPr>
          <a:lstStyle/>
          <a:p>
            <a:pPr algn="ctr">
              <a:buFont typeface="Wingdings" pitchFamily="2" charset="2"/>
              <a:buNone/>
            </a:pPr>
            <a:r>
              <a:rPr lang="lt-LT" sz="1400" b="1" dirty="0" err="1">
                <a:solidFill>
                  <a:srgbClr val="C00000"/>
                </a:solidFill>
                <a:latin typeface="Book Antiqua" pitchFamily="18" charset="0"/>
                <a:hlinkClick r:id="rId3"/>
              </a:rPr>
              <a:t>pagd.lrv.lt</a:t>
            </a:r>
            <a:r>
              <a:rPr lang="lt-LT" sz="1400" b="1" dirty="0">
                <a:solidFill>
                  <a:srgbClr val="C00000"/>
                </a:solidFill>
                <a:latin typeface="Book Antiqua" pitchFamily="18" charset="0"/>
                <a:hlinkClick r:id="rId3"/>
              </a:rPr>
              <a:t>;</a:t>
            </a:r>
            <a:r>
              <a:rPr lang="lt-LT" sz="1400" b="1" dirty="0">
                <a:solidFill>
                  <a:srgbClr val="C00000"/>
                </a:solidFill>
                <a:latin typeface="Book Antiqua" pitchFamily="18" charset="0"/>
              </a:rPr>
              <a:t> </a:t>
            </a:r>
            <a:r>
              <a:rPr lang="lt-LT" sz="1400" b="1" dirty="0">
                <a:solidFill>
                  <a:srgbClr val="C00000"/>
                </a:solidFill>
                <a:latin typeface="Book Antiqua" pitchFamily="18" charset="0"/>
                <a:hlinkClick r:id="rId4"/>
              </a:rPr>
              <a:t>www.lt72.lt</a:t>
            </a:r>
            <a:r>
              <a:rPr lang="lt-LT" sz="1400" b="1" dirty="0">
                <a:solidFill>
                  <a:srgbClr val="C00000"/>
                </a:solidFill>
                <a:latin typeface="Book Antiqua" pitchFamily="18" charset="0"/>
              </a:rPr>
              <a:t> </a:t>
            </a:r>
          </a:p>
        </p:txBody>
      </p:sp>
      <p:pic>
        <p:nvPicPr>
          <p:cNvPr id="4" name="Picture 3">
            <a:extLst>
              <a:ext uri="{FF2B5EF4-FFF2-40B4-BE49-F238E27FC236}">
                <a16:creationId xmlns:a16="http://schemas.microsoft.com/office/drawing/2014/main" id="{BAB26F9D-A29E-4778-969D-6FA17DC52A33}"/>
              </a:ext>
            </a:extLst>
          </p:cNvPr>
          <p:cNvPicPr>
            <a:picLocks noChangeAspect="1"/>
          </p:cNvPicPr>
          <p:nvPr/>
        </p:nvPicPr>
        <p:blipFill>
          <a:blip r:embed="rId5"/>
          <a:stretch>
            <a:fillRect/>
          </a:stretch>
        </p:blipFill>
        <p:spPr>
          <a:xfrm>
            <a:off x="450256" y="908720"/>
            <a:ext cx="8280000" cy="4302491"/>
          </a:xfrm>
          <a:prstGeom prst="rect">
            <a:avLst/>
          </a:prstGeom>
        </p:spPr>
      </p:pic>
    </p:spTree>
    <p:extLst>
      <p:ext uri="{BB962C8B-B14F-4D97-AF65-F5344CB8AC3E}">
        <p14:creationId xmlns:p14="http://schemas.microsoft.com/office/powerpoint/2010/main" val="148615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8"/>
          <p:cNvSpPr txBox="1">
            <a:spLocks noGrp="1"/>
          </p:cNvSpPr>
          <p:nvPr/>
        </p:nvSpPr>
        <p:spPr>
          <a:xfrm>
            <a:off x="142875" y="6286500"/>
            <a:ext cx="457200" cy="457200"/>
          </a:xfrm>
          <a:prstGeom prst="ellipse">
            <a:avLst/>
          </a:prstGeom>
          <a:solidFill>
            <a:srgbClr val="00B050"/>
          </a:solidFill>
        </p:spPr>
        <p:txBody>
          <a:bodyPr wrap="none" lIns="0" tIns="0" rIns="0" bIns="0" anchor="ctr" anchorCtr="1"/>
          <a:lstStyle/>
          <a:p>
            <a:pPr algn="ctr" fontAlgn="auto">
              <a:spcBef>
                <a:spcPts val="0"/>
              </a:spcBef>
              <a:spcAft>
                <a:spcPts val="0"/>
              </a:spcAft>
              <a:defRPr/>
            </a:pPr>
            <a:fld id="{6C79C1D1-5091-4034-9B21-DEB4FA16C787}" type="slidenum">
              <a:rPr lang="lt-LT" sz="1400">
                <a:solidFill>
                  <a:srgbClr val="FFFFFF"/>
                </a:solidFill>
                <a:latin typeface="+mj-lt"/>
                <a:ea typeface="+mj-ea"/>
                <a:cs typeface="+mj-cs"/>
              </a:rPr>
              <a:pPr algn="ctr" fontAlgn="auto">
                <a:spcBef>
                  <a:spcPts val="0"/>
                </a:spcBef>
                <a:spcAft>
                  <a:spcPts val="0"/>
                </a:spcAft>
                <a:defRPr/>
              </a:pPr>
              <a:t>27</a:t>
            </a:fld>
            <a:endParaRPr lang="lt-LT" sz="1400" dirty="0">
              <a:solidFill>
                <a:srgbClr val="FFFFFF"/>
              </a:solidFill>
              <a:latin typeface="+mj-lt"/>
              <a:ea typeface="+mj-ea"/>
              <a:cs typeface="+mj-cs"/>
            </a:endParaRPr>
          </a:p>
        </p:txBody>
      </p:sp>
      <p:sp>
        <p:nvSpPr>
          <p:cNvPr id="13" name="Text Box 10"/>
          <p:cNvSpPr txBox="1">
            <a:spLocks noChangeArrowheads="1"/>
          </p:cNvSpPr>
          <p:nvPr/>
        </p:nvSpPr>
        <p:spPr bwMode="auto">
          <a:xfrm>
            <a:off x="155269" y="114088"/>
            <a:ext cx="8928484" cy="461665"/>
          </a:xfrm>
          <a:prstGeom prst="rect">
            <a:avLst/>
          </a:prstGeom>
          <a:noFill/>
          <a:ln w="9525" algn="ctr">
            <a:noFill/>
            <a:miter lim="800000"/>
            <a:headEnd/>
            <a:tailEnd/>
          </a:ln>
          <a:effectLst/>
        </p:spPr>
        <p:txBody>
          <a:bodyPr wrap="square">
            <a:spAutoFit/>
          </a:bodyPr>
          <a:lstStyle/>
          <a:p>
            <a:pPr algn="ctr">
              <a:buFont typeface="Wingdings" pitchFamily="2" charset="2"/>
              <a:buNone/>
            </a:pPr>
            <a:r>
              <a:rPr lang="lt-LT" sz="2400" b="1" dirty="0">
                <a:solidFill>
                  <a:srgbClr val="C00000"/>
                </a:solidFill>
                <a:latin typeface="Arial" panose="020B0604020202020204" pitchFamily="34" charset="0"/>
                <a:cs typeface="Arial" panose="020B0604020202020204" pitchFamily="34" charset="0"/>
              </a:rPr>
              <a:t>APIBENDRINIMAS IR IŠVADOS</a:t>
            </a:r>
          </a:p>
        </p:txBody>
      </p:sp>
      <p:sp>
        <p:nvSpPr>
          <p:cNvPr id="9" name="TextBox 8"/>
          <p:cNvSpPr txBox="1">
            <a:spLocks noChangeArrowheads="1"/>
          </p:cNvSpPr>
          <p:nvPr/>
        </p:nvSpPr>
        <p:spPr bwMode="auto">
          <a:xfrm>
            <a:off x="36513" y="6453188"/>
            <a:ext cx="9107487" cy="307975"/>
          </a:xfrm>
          <a:prstGeom prst="rect">
            <a:avLst/>
          </a:prstGeom>
          <a:noFill/>
          <a:ln w="9525">
            <a:noFill/>
            <a:miter lim="800000"/>
            <a:headEnd/>
            <a:tailEnd/>
          </a:ln>
        </p:spPr>
        <p:txBody>
          <a:bodyPr>
            <a:spAutoFit/>
          </a:bodyPr>
          <a:lstStyle/>
          <a:p>
            <a:pPr algn="ctr">
              <a:buFont typeface="Wingdings" pitchFamily="2" charset="2"/>
              <a:buNone/>
            </a:pPr>
            <a:r>
              <a:rPr lang="lt-LT" sz="1400" b="1" dirty="0" err="1">
                <a:solidFill>
                  <a:srgbClr val="C00000"/>
                </a:solidFill>
                <a:latin typeface="Book Antiqua" pitchFamily="18" charset="0"/>
                <a:hlinkClick r:id="rId3"/>
              </a:rPr>
              <a:t>pagd.lrv.lt</a:t>
            </a:r>
            <a:r>
              <a:rPr lang="lt-LT" sz="1400" b="1" dirty="0">
                <a:solidFill>
                  <a:srgbClr val="C00000"/>
                </a:solidFill>
                <a:latin typeface="Book Antiqua" pitchFamily="18" charset="0"/>
                <a:hlinkClick r:id="rId3"/>
              </a:rPr>
              <a:t>;</a:t>
            </a:r>
            <a:r>
              <a:rPr lang="lt-LT" sz="1400" b="1" dirty="0">
                <a:solidFill>
                  <a:srgbClr val="C00000"/>
                </a:solidFill>
                <a:latin typeface="Book Antiqua" pitchFamily="18" charset="0"/>
              </a:rPr>
              <a:t> </a:t>
            </a:r>
            <a:r>
              <a:rPr lang="lt-LT" sz="1400" b="1" dirty="0">
                <a:solidFill>
                  <a:srgbClr val="C00000"/>
                </a:solidFill>
                <a:latin typeface="Book Antiqua" pitchFamily="18" charset="0"/>
                <a:hlinkClick r:id="rId4"/>
              </a:rPr>
              <a:t>www.lt72.lt</a:t>
            </a:r>
            <a:r>
              <a:rPr lang="lt-LT" sz="1400" b="1" dirty="0">
                <a:solidFill>
                  <a:srgbClr val="C00000"/>
                </a:solidFill>
                <a:latin typeface="Book Antiqua" pitchFamily="18" charset="0"/>
              </a:rPr>
              <a:t> </a:t>
            </a:r>
          </a:p>
        </p:txBody>
      </p:sp>
      <p:sp>
        <p:nvSpPr>
          <p:cNvPr id="2" name="Antrinis pavadinimas 2">
            <a:extLst>
              <a:ext uri="{FF2B5EF4-FFF2-40B4-BE49-F238E27FC236}">
                <a16:creationId xmlns:a16="http://schemas.microsoft.com/office/drawing/2014/main" id="{A32F4233-EB45-4FA2-AF88-B5C50CEABA4F}"/>
              </a:ext>
            </a:extLst>
          </p:cNvPr>
          <p:cNvSpPr txBox="1">
            <a:spLocks/>
          </p:cNvSpPr>
          <p:nvPr/>
        </p:nvSpPr>
        <p:spPr>
          <a:xfrm>
            <a:off x="791056" y="623754"/>
            <a:ext cx="7656909" cy="6009602"/>
          </a:xfrm>
          <a:prstGeom prst="rect">
            <a:avLst/>
          </a:prstGeom>
        </p:spPr>
        <p:txBody>
          <a:bodyPr vert="horz" lIns="91440" tIns="45720" rIns="91440" bIns="45720" rtlCol="0">
            <a:noAutofit/>
          </a:bodyPr>
          <a:lstStyle/>
          <a:p>
            <a:pPr marL="342900" indent="-342900" algn="just" fontAlgn="auto">
              <a:spcBef>
                <a:spcPct val="20000"/>
              </a:spcBef>
              <a:spcAft>
                <a:spcPts val="0"/>
              </a:spcAft>
              <a:buFont typeface="+mj-lt"/>
              <a:buAutoNum type="arabicPeriod"/>
              <a:defRPr/>
            </a:pPr>
            <a:r>
              <a:rPr lang="lt-LT" dirty="0">
                <a:latin typeface="Arial" pitchFamily="34" charset="0"/>
                <a:cs typeface="Arial" pitchFamily="34" charset="0"/>
              </a:rPr>
              <a:t>Dauguma savivaldybių neplanuoja lėšų pasirengimo </a:t>
            </a:r>
            <a:r>
              <a:rPr lang="pt-BR" dirty="0">
                <a:latin typeface="Arial" pitchFamily="34" charset="0"/>
                <a:cs typeface="Arial" pitchFamily="34" charset="0"/>
              </a:rPr>
              <a:t>branduolinėms ir (ar) radiologinėms avarijoms </a:t>
            </a:r>
            <a:r>
              <a:rPr lang="lt-LT" dirty="0">
                <a:latin typeface="Arial" pitchFamily="34" charset="0"/>
                <a:cs typeface="Arial" pitchFamily="34" charset="0"/>
              </a:rPr>
              <a:t>trūkumams šalinti, valstybės finansavimas deleguotai civilinės saugos funkcijai yra nepakankamas, o valstybės deleguota radiacinės saugos funkcija išvis nefinansuojama. Civilinės saugos specialistai savivaldybėse atlieka daug jiems nebūdingų funkcijų.</a:t>
            </a:r>
          </a:p>
          <a:p>
            <a:pPr marL="342900" indent="-342900" algn="just" fontAlgn="auto">
              <a:spcBef>
                <a:spcPct val="20000"/>
              </a:spcBef>
              <a:spcAft>
                <a:spcPts val="0"/>
              </a:spcAft>
              <a:buFont typeface="+mj-lt"/>
              <a:buAutoNum type="arabicPeriod"/>
              <a:defRPr/>
            </a:pPr>
            <a:r>
              <a:rPr lang="lt-LT" dirty="0">
                <a:latin typeface="Arial" pitchFamily="34" charset="0"/>
                <a:cs typeface="Arial" pitchFamily="34" charset="0"/>
              </a:rPr>
              <a:t>Vidutiniškai vienai savivaldybei tenka 11 veikiančių sirenų, jomis perspėjama apie 48 proc. gyventojų 100 km zonoje, todėl likusi gyventojų dalis bus perspėjama GPIS perspėjimo žinutėmis ir pasiuntiniais. Pasiuntinių funkcijos daugiausia numatytos seniūnams ir seniūnaičiams, kai kurios savivaldybės sudariusios sutartis su radijo stotimis dėl gyventojų informavimo.</a:t>
            </a:r>
          </a:p>
          <a:p>
            <a:pPr marL="342900" indent="-342900" algn="just" fontAlgn="auto">
              <a:spcBef>
                <a:spcPct val="20000"/>
              </a:spcBef>
              <a:spcAft>
                <a:spcPts val="0"/>
              </a:spcAft>
              <a:buFont typeface="+mj-lt"/>
              <a:buAutoNum type="arabicPeriod"/>
              <a:defRPr/>
            </a:pPr>
            <a:r>
              <a:rPr lang="lt-LT" dirty="0">
                <a:latin typeface="Arial" pitchFamily="34" charset="0"/>
                <a:cs typeface="Arial" pitchFamily="34" charset="0"/>
              </a:rPr>
              <a:t>Materialinių išteklių planavimas nėra vykdomas atsižvelgiant į ekstremalių situacijų pobūdį, todėl pasirengimo branduolinėms ir (ar) radiologinėms avarijoms nėra tinkamai išspręstas</a:t>
            </a:r>
          </a:p>
          <a:p>
            <a:pPr marL="342900" indent="-342900" algn="just" fontAlgn="auto">
              <a:spcBef>
                <a:spcPct val="20000"/>
              </a:spcBef>
              <a:spcAft>
                <a:spcPts val="0"/>
              </a:spcAft>
              <a:buFont typeface="+mj-lt"/>
              <a:buAutoNum type="arabicPeriod"/>
              <a:defRPr/>
            </a:pPr>
            <a:r>
              <a:rPr lang="lt-LT" dirty="0">
                <a:latin typeface="Arial" pitchFamily="34" charset="0"/>
                <a:cs typeface="Arial" pitchFamily="34" charset="0"/>
              </a:rPr>
              <a:t>Savivaldybės dažniausiai rengia stalo pratybas, kuriose nėra tikrinami materialinių išteklių pasitelkimo klausimai, taip pat nėra išbandoma civilinės saugos sistemos pajėgų taktiniai pajėgumai</a:t>
            </a:r>
          </a:p>
          <a:p>
            <a:pPr marL="342900" indent="-342900" algn="just" fontAlgn="auto">
              <a:spcBef>
                <a:spcPct val="20000"/>
              </a:spcBef>
              <a:spcAft>
                <a:spcPts val="0"/>
              </a:spcAft>
              <a:buFont typeface="+mj-lt"/>
              <a:buAutoNum type="arabicPeriod"/>
              <a:defRPr/>
            </a:pPr>
            <a:r>
              <a:rPr lang="lt-LT" dirty="0">
                <a:latin typeface="Arial" pitchFamily="34" charset="0"/>
                <a:cs typeface="Arial" pitchFamily="34" charset="0"/>
              </a:rPr>
              <a:t>Gyventojų detalus evakavimas iš 30 km zonoje esančių savivaldybių nėra iki galo suplanuotas, planai rengiami</a:t>
            </a:r>
          </a:p>
          <a:p>
            <a:pPr marL="342900" indent="-342900" algn="just" fontAlgn="auto">
              <a:spcBef>
                <a:spcPct val="20000"/>
              </a:spcBef>
              <a:spcAft>
                <a:spcPts val="0"/>
              </a:spcAft>
              <a:buFont typeface="+mj-lt"/>
              <a:buAutoNum type="arabicPeriod"/>
              <a:defRPr/>
            </a:pPr>
            <a:r>
              <a:rPr lang="lt-LT" dirty="0">
                <a:latin typeface="Arial" pitchFamily="34" charset="0"/>
                <a:cs typeface="Arial" pitchFamily="34" charset="0"/>
              </a:rPr>
              <a:t>Nė viena savivaldybė nėra tinkamai įrengusi stacionarios sanitarinio švarinimo vietos. Sanitarinio švarinimo funkcija deleguojama valstybinei priešgaisrinei gelbėjimo tarnybai arba Lietuvos kariuomenei</a:t>
            </a:r>
          </a:p>
          <a:p>
            <a:pPr marL="342900" indent="-342900" algn="just" fontAlgn="auto">
              <a:spcBef>
                <a:spcPct val="20000"/>
              </a:spcBef>
              <a:spcAft>
                <a:spcPts val="0"/>
              </a:spcAft>
              <a:buFont typeface="+mj-lt"/>
              <a:buAutoNum type="arabicPeriod"/>
              <a:defRPr/>
            </a:pPr>
            <a:r>
              <a:rPr lang="lt-LT" dirty="0">
                <a:latin typeface="Arial" pitchFamily="34" charset="0"/>
                <a:cs typeface="Arial" pitchFamily="34" charset="0"/>
              </a:rPr>
              <a:t>Savivaldybės deklaruoja lėšų trūkumą, tačiau konkrečiai nėra nurodoma kam jos bus panaudotos</a:t>
            </a:r>
          </a:p>
          <a:p>
            <a:pPr marL="342900" indent="-342900" algn="just" fontAlgn="auto">
              <a:spcBef>
                <a:spcPct val="20000"/>
              </a:spcBef>
              <a:spcAft>
                <a:spcPts val="0"/>
              </a:spcAft>
              <a:buFont typeface="+mj-lt"/>
              <a:buAutoNum type="arabicPeriod"/>
              <a:defRPr/>
            </a:pPr>
            <a:endParaRPr lang="lt-LT" dirty="0">
              <a:latin typeface="Arial" pitchFamily="34" charset="0"/>
              <a:cs typeface="Arial" pitchFamily="34" charset="0"/>
            </a:endParaRPr>
          </a:p>
          <a:p>
            <a:pPr marL="342900" indent="-342900" algn="just" fontAlgn="auto">
              <a:spcBef>
                <a:spcPct val="20000"/>
              </a:spcBef>
              <a:spcAft>
                <a:spcPts val="0"/>
              </a:spcAft>
              <a:buFont typeface="+mj-lt"/>
              <a:buAutoNum type="arabicPeriod"/>
              <a:defRPr/>
            </a:pPr>
            <a:endParaRPr lang="lt-LT" dirty="0">
              <a:latin typeface="Arial" pitchFamily="34" charset="0"/>
              <a:cs typeface="Arial" pitchFamily="34" charset="0"/>
            </a:endParaRPr>
          </a:p>
          <a:p>
            <a:pPr marL="342900" indent="-342900" algn="just" fontAlgn="auto">
              <a:spcBef>
                <a:spcPct val="20000"/>
              </a:spcBef>
              <a:spcAft>
                <a:spcPts val="0"/>
              </a:spcAft>
              <a:buFont typeface="+mj-lt"/>
              <a:buAutoNum type="arabicPeriod"/>
              <a:defRPr/>
            </a:pPr>
            <a:endParaRPr lang="lt-LT" dirty="0">
              <a:latin typeface="Arial" pitchFamily="34" charset="0"/>
              <a:cs typeface="Arial" pitchFamily="34" charset="0"/>
            </a:endParaRPr>
          </a:p>
          <a:p>
            <a:pPr marL="342900" lvl="0" indent="-342900" algn="just" fontAlgn="auto">
              <a:spcBef>
                <a:spcPct val="20000"/>
              </a:spcBef>
              <a:spcAft>
                <a:spcPts val="0"/>
              </a:spcAft>
              <a:buFont typeface="+mj-lt"/>
              <a:buAutoNum type="arabicPeriod"/>
              <a:defRPr/>
            </a:pPr>
            <a:endParaRPr lang="lt-LT" dirty="0">
              <a:latin typeface="Arial" pitchFamily="34" charset="0"/>
              <a:cs typeface="Arial" pitchFamily="34" charset="0"/>
            </a:endParaRPr>
          </a:p>
          <a:p>
            <a:pPr marL="342900" lvl="0" indent="-342900" algn="just" fontAlgn="auto">
              <a:spcBef>
                <a:spcPct val="20000"/>
              </a:spcBef>
              <a:spcAft>
                <a:spcPts val="0"/>
              </a:spcAft>
              <a:buFont typeface="+mj-lt"/>
              <a:buAutoNum type="arabicPeriod"/>
              <a:defRPr/>
            </a:pPr>
            <a:endParaRPr lang="lt-LT" dirty="0">
              <a:latin typeface="Arial" pitchFamily="34" charset="0"/>
              <a:cs typeface="Arial" pitchFamily="34" charset="0"/>
            </a:endParaRPr>
          </a:p>
          <a:p>
            <a:pPr marL="342900" lvl="0" indent="-342900" algn="just" fontAlgn="auto">
              <a:spcBef>
                <a:spcPct val="20000"/>
              </a:spcBef>
              <a:spcAft>
                <a:spcPts val="0"/>
              </a:spcAft>
              <a:buFont typeface="+mj-lt"/>
              <a:buAutoNum type="arabicPeriod"/>
              <a:defRPr/>
            </a:pPr>
            <a:r>
              <a:rPr lang="lt-LT" dirty="0">
                <a:latin typeface="Arial" pitchFamily="34" charset="0"/>
                <a:cs typeface="Arial" pitchFamily="34" charset="0"/>
              </a:rPr>
              <a:t> </a:t>
            </a:r>
          </a:p>
        </p:txBody>
      </p:sp>
    </p:spTree>
    <p:extLst>
      <p:ext uri="{BB962C8B-B14F-4D97-AF65-F5344CB8AC3E}">
        <p14:creationId xmlns:p14="http://schemas.microsoft.com/office/powerpoint/2010/main" val="9672864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1814513"/>
            <a:ext cx="9144000" cy="0"/>
          </a:xfrm>
          <a:prstGeom prst="rect">
            <a:avLst/>
          </a:prstGeom>
          <a:noFill/>
          <a:ln w="9525" algn="ctr">
            <a:noFill/>
            <a:miter lim="800000"/>
            <a:headEnd/>
            <a:tailEnd/>
          </a:ln>
        </p:spPr>
        <p:txBody>
          <a:bodyPr wrap="none" anchor="ctr">
            <a:spAutoFit/>
          </a:bodyPr>
          <a:lstStyle/>
          <a:p>
            <a:pPr>
              <a:buFont typeface="Wingdings" pitchFamily="2" charset="2"/>
              <a:buChar char="q"/>
            </a:pPr>
            <a:endParaRPr lang="lt-LT"/>
          </a:p>
        </p:txBody>
      </p:sp>
      <p:sp>
        <p:nvSpPr>
          <p:cNvPr id="27651" name="Rectangle 3"/>
          <p:cNvSpPr>
            <a:spLocks noChangeArrowheads="1"/>
          </p:cNvSpPr>
          <p:nvPr/>
        </p:nvSpPr>
        <p:spPr bwMode="auto">
          <a:xfrm>
            <a:off x="358911" y="1036593"/>
            <a:ext cx="8137525" cy="600164"/>
          </a:xfrm>
          <a:prstGeom prst="rect">
            <a:avLst/>
          </a:prstGeom>
          <a:noFill/>
          <a:ln w="9525" algn="ctr">
            <a:noFill/>
            <a:miter lim="800000"/>
            <a:headEnd/>
            <a:tailEnd/>
          </a:ln>
        </p:spPr>
        <p:txBody>
          <a:bodyPr anchor="ctr">
            <a:spAutoFit/>
          </a:bodyPr>
          <a:lstStyle/>
          <a:p>
            <a:pPr algn="ctr">
              <a:buFont typeface="Wingdings" pitchFamily="2" charset="2"/>
              <a:buNone/>
              <a:tabLst>
                <a:tab pos="238125" algn="l"/>
              </a:tabLst>
            </a:pPr>
            <a:r>
              <a:rPr lang="lt-LT" sz="3300" b="1" dirty="0">
                <a:solidFill>
                  <a:srgbClr val="C00000"/>
                </a:solidFill>
                <a:latin typeface="Arial" panose="020B0604020202020204" pitchFamily="34" charset="0"/>
                <a:cs typeface="Arial" panose="020B0604020202020204" pitchFamily="34" charset="0"/>
              </a:rPr>
              <a:t>DĖKOJU UŽ DĖMESĮ</a:t>
            </a:r>
            <a:endParaRPr lang="lt-LT" sz="3200" b="1" dirty="0">
              <a:solidFill>
                <a:srgbClr val="C00000"/>
              </a:solidFill>
              <a:latin typeface="Arial" panose="020B0604020202020204" pitchFamily="34" charset="0"/>
              <a:cs typeface="Arial" panose="020B0604020202020204" pitchFamily="34" charset="0"/>
            </a:endParaRPr>
          </a:p>
        </p:txBody>
      </p:sp>
      <p:pic>
        <p:nvPicPr>
          <p:cNvPr id="3" name="Paveikslėlis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12000" y="2204864"/>
            <a:ext cx="6120000" cy="2769385"/>
          </a:xfrm>
          <a:prstGeom prst="rect">
            <a:avLst/>
          </a:prstGeom>
        </p:spPr>
      </p:pic>
    </p:spTree>
  </p:cSld>
  <p:clrMapOvr>
    <a:masterClrMapping/>
  </p:clrMapOvr>
  <p:transition spd="med">
    <p:zoom/>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8"/>
          <p:cNvSpPr txBox="1">
            <a:spLocks noGrp="1"/>
          </p:cNvSpPr>
          <p:nvPr/>
        </p:nvSpPr>
        <p:spPr>
          <a:xfrm>
            <a:off x="142875" y="6286500"/>
            <a:ext cx="457200" cy="457200"/>
          </a:xfrm>
          <a:prstGeom prst="ellipse">
            <a:avLst/>
          </a:prstGeom>
          <a:solidFill>
            <a:srgbClr val="00B050"/>
          </a:solidFill>
        </p:spPr>
        <p:txBody>
          <a:bodyPr wrap="none" lIns="0" tIns="0" rIns="0" bIns="0" anchor="ctr" anchorCtr="1"/>
          <a:lstStyle/>
          <a:p>
            <a:pPr algn="ctr" fontAlgn="auto">
              <a:spcBef>
                <a:spcPts val="0"/>
              </a:spcBef>
              <a:spcAft>
                <a:spcPts val="0"/>
              </a:spcAft>
              <a:defRPr/>
            </a:pPr>
            <a:fld id="{6C79C1D1-5091-4034-9B21-DEB4FA16C787}" type="slidenum">
              <a:rPr lang="lt-LT" sz="1400">
                <a:solidFill>
                  <a:srgbClr val="FFFFFF"/>
                </a:solidFill>
                <a:latin typeface="+mj-lt"/>
                <a:ea typeface="+mj-ea"/>
                <a:cs typeface="+mj-cs"/>
              </a:rPr>
              <a:pPr algn="ctr" fontAlgn="auto">
                <a:spcBef>
                  <a:spcPts val="0"/>
                </a:spcBef>
                <a:spcAft>
                  <a:spcPts val="0"/>
                </a:spcAft>
                <a:defRPr/>
              </a:pPr>
              <a:t>3</a:t>
            </a:fld>
            <a:endParaRPr lang="lt-LT" sz="1400" dirty="0">
              <a:solidFill>
                <a:srgbClr val="FFFFFF"/>
              </a:solidFill>
              <a:latin typeface="+mj-lt"/>
              <a:ea typeface="+mj-ea"/>
              <a:cs typeface="+mj-cs"/>
            </a:endParaRPr>
          </a:p>
        </p:txBody>
      </p:sp>
      <p:sp>
        <p:nvSpPr>
          <p:cNvPr id="13" name="Text Box 10"/>
          <p:cNvSpPr txBox="1">
            <a:spLocks noChangeArrowheads="1"/>
          </p:cNvSpPr>
          <p:nvPr/>
        </p:nvSpPr>
        <p:spPr bwMode="auto">
          <a:xfrm>
            <a:off x="155269" y="114088"/>
            <a:ext cx="8928484" cy="461665"/>
          </a:xfrm>
          <a:prstGeom prst="rect">
            <a:avLst/>
          </a:prstGeom>
          <a:noFill/>
          <a:ln w="9525" algn="ctr">
            <a:noFill/>
            <a:miter lim="800000"/>
            <a:headEnd/>
            <a:tailEnd/>
          </a:ln>
          <a:effectLst/>
        </p:spPr>
        <p:txBody>
          <a:bodyPr wrap="square">
            <a:spAutoFit/>
          </a:bodyPr>
          <a:lstStyle/>
          <a:p>
            <a:pPr algn="ctr">
              <a:buFont typeface="Wingdings" pitchFamily="2" charset="2"/>
              <a:buNone/>
            </a:pPr>
            <a:r>
              <a:rPr lang="lt-LT" sz="2400" b="1" dirty="0">
                <a:solidFill>
                  <a:srgbClr val="C00000"/>
                </a:solidFill>
                <a:latin typeface="Arial" panose="020B0604020202020204" pitchFamily="34" charset="0"/>
                <a:cs typeface="Arial" panose="020B0604020202020204" pitchFamily="34" charset="0"/>
              </a:rPr>
              <a:t>ASTRAVO AE AVARIJOS SCENARIJUS</a:t>
            </a:r>
          </a:p>
        </p:txBody>
      </p:sp>
      <p:sp>
        <p:nvSpPr>
          <p:cNvPr id="6" name="TextBox 5"/>
          <p:cNvSpPr txBox="1">
            <a:spLocks noChangeArrowheads="1"/>
          </p:cNvSpPr>
          <p:nvPr/>
        </p:nvSpPr>
        <p:spPr bwMode="auto">
          <a:xfrm>
            <a:off x="36513" y="6453188"/>
            <a:ext cx="9107487" cy="307975"/>
          </a:xfrm>
          <a:prstGeom prst="rect">
            <a:avLst/>
          </a:prstGeom>
          <a:noFill/>
          <a:ln w="9525">
            <a:noFill/>
            <a:miter lim="800000"/>
            <a:headEnd/>
            <a:tailEnd/>
          </a:ln>
        </p:spPr>
        <p:txBody>
          <a:bodyPr>
            <a:spAutoFit/>
          </a:bodyPr>
          <a:lstStyle/>
          <a:p>
            <a:pPr algn="ctr">
              <a:buFont typeface="Wingdings" pitchFamily="2" charset="2"/>
              <a:buNone/>
            </a:pPr>
            <a:r>
              <a:rPr lang="lt-LT" sz="1400" b="1" dirty="0" err="1">
                <a:solidFill>
                  <a:srgbClr val="C00000"/>
                </a:solidFill>
                <a:latin typeface="Book Antiqua" pitchFamily="18" charset="0"/>
                <a:hlinkClick r:id="rId3"/>
              </a:rPr>
              <a:t>pagd.lrv.lt</a:t>
            </a:r>
            <a:r>
              <a:rPr lang="lt-LT" sz="1400" b="1" dirty="0">
                <a:solidFill>
                  <a:srgbClr val="C00000"/>
                </a:solidFill>
                <a:latin typeface="Book Antiqua" pitchFamily="18" charset="0"/>
                <a:hlinkClick r:id="rId3"/>
              </a:rPr>
              <a:t>;</a:t>
            </a:r>
            <a:r>
              <a:rPr lang="lt-LT" sz="1400" b="1" dirty="0">
                <a:solidFill>
                  <a:srgbClr val="C00000"/>
                </a:solidFill>
                <a:latin typeface="Book Antiqua" pitchFamily="18" charset="0"/>
              </a:rPr>
              <a:t> </a:t>
            </a:r>
            <a:r>
              <a:rPr lang="lt-LT" sz="1400" b="1" dirty="0">
                <a:solidFill>
                  <a:srgbClr val="C00000"/>
                </a:solidFill>
                <a:latin typeface="Book Antiqua" pitchFamily="18" charset="0"/>
                <a:hlinkClick r:id="rId4"/>
              </a:rPr>
              <a:t>www.lt72.lt</a:t>
            </a:r>
            <a:r>
              <a:rPr lang="lt-LT" sz="1400" b="1" dirty="0">
                <a:solidFill>
                  <a:srgbClr val="C00000"/>
                </a:solidFill>
                <a:latin typeface="Book Antiqua" pitchFamily="18" charset="0"/>
              </a:rPr>
              <a:t> </a:t>
            </a:r>
          </a:p>
        </p:txBody>
      </p:sp>
      <p:pic>
        <p:nvPicPr>
          <p:cNvPr id="3" name="Picture 2">
            <a:extLst>
              <a:ext uri="{FF2B5EF4-FFF2-40B4-BE49-F238E27FC236}">
                <a16:creationId xmlns:a16="http://schemas.microsoft.com/office/drawing/2014/main" id="{F688F855-C4D7-4AF4-AE22-ED21E9053852}"/>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72000" y="1174470"/>
            <a:ext cx="7800000" cy="4680000"/>
          </a:xfrm>
          <a:prstGeom prst="rect">
            <a:avLst/>
          </a:prstGeom>
        </p:spPr>
      </p:pic>
      <p:sp>
        <p:nvSpPr>
          <p:cNvPr id="4" name="Rectangle 2">
            <a:extLst>
              <a:ext uri="{FF2B5EF4-FFF2-40B4-BE49-F238E27FC236}">
                <a16:creationId xmlns:a16="http://schemas.microsoft.com/office/drawing/2014/main" id="{CE4452AB-25F5-438F-BCEB-E197F981AC42}"/>
              </a:ext>
            </a:extLst>
          </p:cNvPr>
          <p:cNvSpPr>
            <a:spLocks noChangeArrowheads="1"/>
          </p:cNvSpPr>
          <p:nvPr/>
        </p:nvSpPr>
        <p:spPr bwMode="auto">
          <a:xfrm>
            <a:off x="1475656" y="575753"/>
            <a:ext cx="6660740"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lt-LT" altLang="lt-LT"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t-LT" altLang="lt-LT"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hlinkClick r:id="rId6"/>
              </a:rPr>
              <a:t>https://pagd.maps.arcgis.com/apps/opsdashboard/index.html#/3a6b09e5bbdd4e4cbd7fd5be9d2e90e4</a:t>
            </a:r>
            <a:endParaRPr kumimoji="0" lang="lt-LT" altLang="lt-LT"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lt-LT" altLang="lt-LT"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17959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8"/>
          <p:cNvSpPr txBox="1">
            <a:spLocks noGrp="1"/>
          </p:cNvSpPr>
          <p:nvPr/>
        </p:nvSpPr>
        <p:spPr>
          <a:xfrm>
            <a:off x="142875" y="6286500"/>
            <a:ext cx="457200" cy="457200"/>
          </a:xfrm>
          <a:prstGeom prst="ellipse">
            <a:avLst/>
          </a:prstGeom>
          <a:solidFill>
            <a:srgbClr val="00B050"/>
          </a:solidFill>
        </p:spPr>
        <p:txBody>
          <a:bodyPr wrap="none" lIns="0" tIns="0" rIns="0" bIns="0" anchor="ctr" anchorCtr="1"/>
          <a:lstStyle/>
          <a:p>
            <a:pPr algn="ctr" fontAlgn="auto">
              <a:spcBef>
                <a:spcPts val="0"/>
              </a:spcBef>
              <a:spcAft>
                <a:spcPts val="0"/>
              </a:spcAft>
              <a:defRPr/>
            </a:pPr>
            <a:fld id="{6C79C1D1-5091-4034-9B21-DEB4FA16C787}" type="slidenum">
              <a:rPr lang="lt-LT" sz="1400">
                <a:solidFill>
                  <a:srgbClr val="FFFFFF"/>
                </a:solidFill>
                <a:latin typeface="+mj-lt"/>
                <a:ea typeface="+mj-ea"/>
                <a:cs typeface="+mj-cs"/>
              </a:rPr>
              <a:pPr algn="ctr" fontAlgn="auto">
                <a:spcBef>
                  <a:spcPts val="0"/>
                </a:spcBef>
                <a:spcAft>
                  <a:spcPts val="0"/>
                </a:spcAft>
                <a:defRPr/>
              </a:pPr>
              <a:t>4</a:t>
            </a:fld>
            <a:endParaRPr lang="lt-LT" sz="1400" dirty="0">
              <a:solidFill>
                <a:srgbClr val="FFFFFF"/>
              </a:solidFill>
              <a:latin typeface="+mj-lt"/>
              <a:ea typeface="+mj-ea"/>
              <a:cs typeface="+mj-cs"/>
            </a:endParaRPr>
          </a:p>
        </p:txBody>
      </p:sp>
      <p:sp>
        <p:nvSpPr>
          <p:cNvPr id="13" name="Text Box 10"/>
          <p:cNvSpPr txBox="1">
            <a:spLocks noChangeArrowheads="1"/>
          </p:cNvSpPr>
          <p:nvPr/>
        </p:nvSpPr>
        <p:spPr bwMode="auto">
          <a:xfrm>
            <a:off x="155269" y="114088"/>
            <a:ext cx="8928484" cy="461665"/>
          </a:xfrm>
          <a:prstGeom prst="rect">
            <a:avLst/>
          </a:prstGeom>
          <a:noFill/>
          <a:ln w="9525" algn="ctr">
            <a:noFill/>
            <a:miter lim="800000"/>
            <a:headEnd/>
            <a:tailEnd/>
          </a:ln>
          <a:effectLst/>
        </p:spPr>
        <p:txBody>
          <a:bodyPr wrap="square">
            <a:spAutoFit/>
          </a:bodyPr>
          <a:lstStyle/>
          <a:p>
            <a:pPr algn="ctr">
              <a:buFont typeface="Wingdings" pitchFamily="2" charset="2"/>
              <a:buNone/>
            </a:pPr>
            <a:r>
              <a:rPr lang="lt-LT" sz="2400" b="1" dirty="0">
                <a:solidFill>
                  <a:srgbClr val="C00000"/>
                </a:solidFill>
                <a:latin typeface="Arial" panose="020B0604020202020204" pitchFamily="34" charset="0"/>
                <a:cs typeface="Arial" panose="020B0604020202020204" pitchFamily="34" charset="0"/>
              </a:rPr>
              <a:t>ASTRAVO AE AVARIJOS SCENARIJUS</a:t>
            </a:r>
          </a:p>
        </p:txBody>
      </p:sp>
      <p:sp>
        <p:nvSpPr>
          <p:cNvPr id="6" name="TextBox 5"/>
          <p:cNvSpPr txBox="1">
            <a:spLocks noChangeArrowheads="1"/>
          </p:cNvSpPr>
          <p:nvPr/>
        </p:nvSpPr>
        <p:spPr bwMode="auto">
          <a:xfrm>
            <a:off x="36513" y="6453188"/>
            <a:ext cx="9107487" cy="307975"/>
          </a:xfrm>
          <a:prstGeom prst="rect">
            <a:avLst/>
          </a:prstGeom>
          <a:noFill/>
          <a:ln w="9525">
            <a:noFill/>
            <a:miter lim="800000"/>
            <a:headEnd/>
            <a:tailEnd/>
          </a:ln>
        </p:spPr>
        <p:txBody>
          <a:bodyPr>
            <a:spAutoFit/>
          </a:bodyPr>
          <a:lstStyle/>
          <a:p>
            <a:pPr algn="ctr">
              <a:buFont typeface="Wingdings" pitchFamily="2" charset="2"/>
              <a:buNone/>
            </a:pPr>
            <a:r>
              <a:rPr lang="lt-LT" sz="1400" b="1" dirty="0" err="1">
                <a:solidFill>
                  <a:srgbClr val="C00000"/>
                </a:solidFill>
                <a:latin typeface="Book Antiqua" pitchFamily="18" charset="0"/>
                <a:hlinkClick r:id="rId3"/>
              </a:rPr>
              <a:t>pagd.lrv.lt</a:t>
            </a:r>
            <a:r>
              <a:rPr lang="lt-LT" sz="1400" b="1" dirty="0">
                <a:solidFill>
                  <a:srgbClr val="C00000"/>
                </a:solidFill>
                <a:latin typeface="Book Antiqua" pitchFamily="18" charset="0"/>
                <a:hlinkClick r:id="rId3"/>
              </a:rPr>
              <a:t>;</a:t>
            </a:r>
            <a:r>
              <a:rPr lang="lt-LT" sz="1400" b="1" dirty="0">
                <a:solidFill>
                  <a:srgbClr val="C00000"/>
                </a:solidFill>
                <a:latin typeface="Book Antiqua" pitchFamily="18" charset="0"/>
              </a:rPr>
              <a:t> </a:t>
            </a:r>
            <a:r>
              <a:rPr lang="lt-LT" sz="1400" b="1" dirty="0">
                <a:solidFill>
                  <a:srgbClr val="C00000"/>
                </a:solidFill>
                <a:latin typeface="Book Antiqua" pitchFamily="18" charset="0"/>
                <a:hlinkClick r:id="rId4"/>
              </a:rPr>
              <a:t>www.lt72.lt</a:t>
            </a:r>
            <a:r>
              <a:rPr lang="lt-LT" sz="1400" b="1" dirty="0">
                <a:solidFill>
                  <a:srgbClr val="C00000"/>
                </a:solidFill>
                <a:latin typeface="Book Antiqua" pitchFamily="18" charset="0"/>
              </a:rPr>
              <a:t> </a:t>
            </a:r>
          </a:p>
        </p:txBody>
      </p:sp>
      <p:sp>
        <p:nvSpPr>
          <p:cNvPr id="4" name="Rectangle 2">
            <a:extLst>
              <a:ext uri="{FF2B5EF4-FFF2-40B4-BE49-F238E27FC236}">
                <a16:creationId xmlns:a16="http://schemas.microsoft.com/office/drawing/2014/main" id="{CE4452AB-25F5-438F-BCEB-E197F981AC42}"/>
              </a:ext>
            </a:extLst>
          </p:cNvPr>
          <p:cNvSpPr>
            <a:spLocks noChangeArrowheads="1"/>
          </p:cNvSpPr>
          <p:nvPr/>
        </p:nvSpPr>
        <p:spPr bwMode="auto">
          <a:xfrm>
            <a:off x="1475656" y="575753"/>
            <a:ext cx="6660740"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lt-LT" altLang="lt-LT"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lt-LT" altLang="lt-LT"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hlinkClick r:id="rId5"/>
              </a:rPr>
              <a:t>https://pagd.maps.arcgis.com/apps/opsdashboard/index.html#/3a6b09e5bbdd4e4cbd7fd5be9d2e90e4</a:t>
            </a:r>
            <a:endParaRPr kumimoji="0" lang="lt-LT" altLang="lt-LT"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lt-LT" altLang="lt-LT" sz="1800" b="0" i="0" u="none" strike="noStrike" cap="none" normalizeH="0" baseline="0" dirty="0">
              <a:ln>
                <a:noFill/>
              </a:ln>
              <a:solidFill>
                <a:schemeClr val="tx1"/>
              </a:solidFill>
              <a:effectLst/>
              <a:latin typeface="Arial" panose="020B0604020202020204" pitchFamily="34" charset="0"/>
            </a:endParaRPr>
          </a:p>
        </p:txBody>
      </p:sp>
      <p:pic>
        <p:nvPicPr>
          <p:cNvPr id="2" name="Picture 1">
            <a:extLst>
              <a:ext uri="{FF2B5EF4-FFF2-40B4-BE49-F238E27FC236}">
                <a16:creationId xmlns:a16="http://schemas.microsoft.com/office/drawing/2014/main" id="{5AD767EC-FBB7-4527-9E33-9FE085360445}"/>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09247" y="1365343"/>
            <a:ext cx="7820527" cy="4680000"/>
          </a:xfrm>
          <a:prstGeom prst="rect">
            <a:avLst/>
          </a:prstGeom>
        </p:spPr>
      </p:pic>
    </p:spTree>
    <p:extLst>
      <p:ext uri="{BB962C8B-B14F-4D97-AF65-F5344CB8AC3E}">
        <p14:creationId xmlns:p14="http://schemas.microsoft.com/office/powerpoint/2010/main" val="781750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8"/>
          <p:cNvSpPr txBox="1">
            <a:spLocks noGrp="1"/>
          </p:cNvSpPr>
          <p:nvPr/>
        </p:nvSpPr>
        <p:spPr>
          <a:xfrm>
            <a:off x="142875" y="6286500"/>
            <a:ext cx="457200" cy="457200"/>
          </a:xfrm>
          <a:prstGeom prst="ellipse">
            <a:avLst/>
          </a:prstGeom>
          <a:solidFill>
            <a:srgbClr val="00B050"/>
          </a:solidFill>
        </p:spPr>
        <p:txBody>
          <a:bodyPr wrap="none" lIns="0" tIns="0" rIns="0" bIns="0" anchor="ctr" anchorCtr="1"/>
          <a:lstStyle/>
          <a:p>
            <a:pPr algn="ctr" fontAlgn="auto">
              <a:spcBef>
                <a:spcPts val="0"/>
              </a:spcBef>
              <a:spcAft>
                <a:spcPts val="0"/>
              </a:spcAft>
              <a:defRPr/>
            </a:pPr>
            <a:fld id="{6C79C1D1-5091-4034-9B21-DEB4FA16C787}" type="slidenum">
              <a:rPr lang="lt-LT" sz="1400">
                <a:solidFill>
                  <a:srgbClr val="FFFFFF"/>
                </a:solidFill>
                <a:latin typeface="+mj-lt"/>
                <a:ea typeface="+mj-ea"/>
                <a:cs typeface="+mj-cs"/>
              </a:rPr>
              <a:pPr algn="ctr" fontAlgn="auto">
                <a:spcBef>
                  <a:spcPts val="0"/>
                </a:spcBef>
                <a:spcAft>
                  <a:spcPts val="0"/>
                </a:spcAft>
                <a:defRPr/>
              </a:pPr>
              <a:t>5</a:t>
            </a:fld>
            <a:endParaRPr lang="lt-LT" sz="1400" dirty="0">
              <a:solidFill>
                <a:srgbClr val="FFFFFF"/>
              </a:solidFill>
              <a:latin typeface="+mj-lt"/>
              <a:ea typeface="+mj-ea"/>
              <a:cs typeface="+mj-cs"/>
            </a:endParaRPr>
          </a:p>
        </p:txBody>
      </p:sp>
      <p:sp>
        <p:nvSpPr>
          <p:cNvPr id="13" name="Text Box 10"/>
          <p:cNvSpPr txBox="1">
            <a:spLocks noChangeArrowheads="1"/>
          </p:cNvSpPr>
          <p:nvPr/>
        </p:nvSpPr>
        <p:spPr bwMode="auto">
          <a:xfrm>
            <a:off x="155269" y="114088"/>
            <a:ext cx="8928484" cy="461665"/>
          </a:xfrm>
          <a:prstGeom prst="rect">
            <a:avLst/>
          </a:prstGeom>
          <a:noFill/>
          <a:ln w="9525" algn="ctr">
            <a:noFill/>
            <a:miter lim="800000"/>
            <a:headEnd/>
            <a:tailEnd/>
          </a:ln>
          <a:effectLst/>
        </p:spPr>
        <p:txBody>
          <a:bodyPr wrap="square">
            <a:spAutoFit/>
          </a:bodyPr>
          <a:lstStyle/>
          <a:p>
            <a:pPr algn="ctr">
              <a:buFont typeface="Wingdings" pitchFamily="2" charset="2"/>
              <a:buNone/>
            </a:pPr>
            <a:r>
              <a:rPr lang="lt-LT" sz="2400" b="1" dirty="0">
                <a:solidFill>
                  <a:srgbClr val="C00000"/>
                </a:solidFill>
                <a:latin typeface="Arial" panose="020B0604020202020204" pitchFamily="34" charset="0"/>
                <a:cs typeface="Arial" panose="020B0604020202020204" pitchFamily="34" charset="0"/>
              </a:rPr>
              <a:t>VERTINIMAS</a:t>
            </a:r>
          </a:p>
        </p:txBody>
      </p:sp>
      <p:sp>
        <p:nvSpPr>
          <p:cNvPr id="6" name="TextBox 5"/>
          <p:cNvSpPr txBox="1">
            <a:spLocks noChangeArrowheads="1"/>
          </p:cNvSpPr>
          <p:nvPr/>
        </p:nvSpPr>
        <p:spPr bwMode="auto">
          <a:xfrm>
            <a:off x="36513" y="6453188"/>
            <a:ext cx="9107487" cy="307975"/>
          </a:xfrm>
          <a:prstGeom prst="rect">
            <a:avLst/>
          </a:prstGeom>
          <a:noFill/>
          <a:ln w="9525">
            <a:noFill/>
            <a:miter lim="800000"/>
            <a:headEnd/>
            <a:tailEnd/>
          </a:ln>
        </p:spPr>
        <p:txBody>
          <a:bodyPr>
            <a:spAutoFit/>
          </a:bodyPr>
          <a:lstStyle/>
          <a:p>
            <a:pPr algn="ctr">
              <a:buFont typeface="Wingdings" pitchFamily="2" charset="2"/>
              <a:buNone/>
            </a:pPr>
            <a:r>
              <a:rPr lang="lt-LT" sz="1400" b="1" dirty="0" err="1">
                <a:solidFill>
                  <a:srgbClr val="C00000"/>
                </a:solidFill>
                <a:latin typeface="Book Antiqua" pitchFamily="18" charset="0"/>
                <a:hlinkClick r:id="rId3"/>
              </a:rPr>
              <a:t>pagd.lrv.lt</a:t>
            </a:r>
            <a:r>
              <a:rPr lang="lt-LT" sz="1400" b="1" dirty="0">
                <a:solidFill>
                  <a:srgbClr val="C00000"/>
                </a:solidFill>
                <a:latin typeface="Book Antiqua" pitchFamily="18" charset="0"/>
                <a:hlinkClick r:id="rId3"/>
              </a:rPr>
              <a:t>;</a:t>
            </a:r>
            <a:r>
              <a:rPr lang="lt-LT" sz="1400" b="1" dirty="0">
                <a:solidFill>
                  <a:srgbClr val="C00000"/>
                </a:solidFill>
                <a:latin typeface="Book Antiqua" pitchFamily="18" charset="0"/>
              </a:rPr>
              <a:t> </a:t>
            </a:r>
            <a:r>
              <a:rPr lang="lt-LT" sz="1400" b="1" dirty="0">
                <a:solidFill>
                  <a:srgbClr val="C00000"/>
                </a:solidFill>
                <a:latin typeface="Book Antiqua" pitchFamily="18" charset="0"/>
                <a:hlinkClick r:id="rId4"/>
              </a:rPr>
              <a:t>www.lt72.lt</a:t>
            </a:r>
            <a:r>
              <a:rPr lang="lt-LT" sz="1400" b="1" dirty="0">
                <a:solidFill>
                  <a:srgbClr val="C00000"/>
                </a:solidFill>
                <a:latin typeface="Book Antiqua" pitchFamily="18" charset="0"/>
              </a:rPr>
              <a:t> </a:t>
            </a:r>
          </a:p>
        </p:txBody>
      </p:sp>
      <p:pic>
        <p:nvPicPr>
          <p:cNvPr id="2" name="Picture 1">
            <a:extLst>
              <a:ext uri="{FF2B5EF4-FFF2-40B4-BE49-F238E27FC236}">
                <a16:creationId xmlns:a16="http://schemas.microsoft.com/office/drawing/2014/main" id="{5FD2EFC6-03E1-4A00-AB97-3A8A1755F4FB}"/>
              </a:ext>
            </a:extLst>
          </p:cNvPr>
          <p:cNvPicPr>
            <a:picLocks noChangeAspect="1"/>
          </p:cNvPicPr>
          <p:nvPr/>
        </p:nvPicPr>
        <p:blipFill>
          <a:blip r:embed="rId5"/>
          <a:stretch>
            <a:fillRect/>
          </a:stretch>
        </p:blipFill>
        <p:spPr>
          <a:xfrm>
            <a:off x="702633" y="2035948"/>
            <a:ext cx="8280000" cy="4254120"/>
          </a:xfrm>
          <a:prstGeom prst="rect">
            <a:avLst/>
          </a:prstGeom>
        </p:spPr>
      </p:pic>
      <p:sp>
        <p:nvSpPr>
          <p:cNvPr id="5" name="Antrinis pavadinimas 2">
            <a:extLst>
              <a:ext uri="{FF2B5EF4-FFF2-40B4-BE49-F238E27FC236}">
                <a16:creationId xmlns:a16="http://schemas.microsoft.com/office/drawing/2014/main" id="{0C2AAB70-6B56-4DF7-B634-F3FAB940E154}"/>
              </a:ext>
            </a:extLst>
          </p:cNvPr>
          <p:cNvSpPr txBox="1">
            <a:spLocks/>
          </p:cNvSpPr>
          <p:nvPr/>
        </p:nvSpPr>
        <p:spPr>
          <a:xfrm>
            <a:off x="1014178" y="909548"/>
            <a:ext cx="7656909" cy="792604"/>
          </a:xfrm>
          <a:prstGeom prst="rect">
            <a:avLst/>
          </a:prstGeom>
        </p:spPr>
        <p:txBody>
          <a:bodyPr vert="horz" lIns="91440" tIns="45720" rIns="91440" bIns="45720" rtlCol="0">
            <a:noAutofit/>
          </a:bodyPr>
          <a:lstStyle/>
          <a:p>
            <a:pPr lvl="0" algn="just" fontAlgn="auto">
              <a:spcBef>
                <a:spcPct val="20000"/>
              </a:spcBef>
              <a:spcAft>
                <a:spcPts val="0"/>
              </a:spcAft>
              <a:defRPr/>
            </a:pPr>
            <a:r>
              <a:rPr kumimoji="0" lang="lt-LT" b="0" i="0" u="none" strike="noStrike" kern="1200" cap="none" spc="0" normalizeH="0" baseline="0" noProof="0" dirty="0">
                <a:ln>
                  <a:noFill/>
                </a:ln>
                <a:effectLst/>
                <a:uLnTx/>
                <a:uFillTx/>
                <a:latin typeface="Arial" pitchFamily="34" charset="0"/>
                <a:cs typeface="Arial" pitchFamily="34" charset="0"/>
              </a:rPr>
              <a:t>17 savivaldybių pasirengimo </a:t>
            </a:r>
            <a:r>
              <a:rPr lang="pt-BR" dirty="0">
                <a:latin typeface="Arial" pitchFamily="34" charset="0"/>
                <a:cs typeface="Arial" pitchFamily="34" charset="0"/>
              </a:rPr>
              <a:t>branduolinėms ir (ar) radiologinėms avarijoms </a:t>
            </a:r>
            <a:r>
              <a:rPr kumimoji="0" lang="lt-LT" b="0" i="0" u="none" strike="noStrike" kern="1200" cap="none" spc="0" normalizeH="0" baseline="0" noProof="0" dirty="0">
                <a:ln>
                  <a:noFill/>
                </a:ln>
                <a:effectLst/>
                <a:uLnTx/>
                <a:uFillTx/>
                <a:latin typeface="Arial" pitchFamily="34" charset="0"/>
                <a:cs typeface="Arial" pitchFamily="34" charset="0"/>
              </a:rPr>
              <a:t>vertinimas atliktas š. m. liepos 15-20 d., dalyvavo 20 pareigūnų, 1 savivaldybė atsisakė bendradarbiauti. Vertinimas -  metodinė pagalba savivaldybėms.</a:t>
            </a:r>
          </a:p>
        </p:txBody>
      </p:sp>
    </p:spTree>
    <p:extLst>
      <p:ext uri="{BB962C8B-B14F-4D97-AF65-F5344CB8AC3E}">
        <p14:creationId xmlns:p14="http://schemas.microsoft.com/office/powerpoint/2010/main" val="3071777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8"/>
          <p:cNvSpPr txBox="1">
            <a:spLocks noGrp="1"/>
          </p:cNvSpPr>
          <p:nvPr/>
        </p:nvSpPr>
        <p:spPr>
          <a:xfrm>
            <a:off x="142875" y="6286500"/>
            <a:ext cx="457200" cy="457200"/>
          </a:xfrm>
          <a:prstGeom prst="ellipse">
            <a:avLst/>
          </a:prstGeom>
          <a:solidFill>
            <a:srgbClr val="00B050"/>
          </a:solidFill>
        </p:spPr>
        <p:txBody>
          <a:bodyPr wrap="none" lIns="0" tIns="0" rIns="0" bIns="0" anchor="ctr" anchorCtr="1"/>
          <a:lstStyle/>
          <a:p>
            <a:pPr algn="ctr" fontAlgn="auto">
              <a:spcBef>
                <a:spcPts val="0"/>
              </a:spcBef>
              <a:spcAft>
                <a:spcPts val="0"/>
              </a:spcAft>
              <a:defRPr/>
            </a:pPr>
            <a:fld id="{6C79C1D1-5091-4034-9B21-DEB4FA16C787}" type="slidenum">
              <a:rPr lang="lt-LT" sz="1400">
                <a:solidFill>
                  <a:srgbClr val="FFFFFF"/>
                </a:solidFill>
                <a:latin typeface="+mj-lt"/>
                <a:ea typeface="+mj-ea"/>
                <a:cs typeface="+mj-cs"/>
              </a:rPr>
              <a:pPr algn="ctr" fontAlgn="auto">
                <a:spcBef>
                  <a:spcPts val="0"/>
                </a:spcBef>
                <a:spcAft>
                  <a:spcPts val="0"/>
                </a:spcAft>
                <a:defRPr/>
              </a:pPr>
              <a:t>6</a:t>
            </a:fld>
            <a:endParaRPr lang="lt-LT" sz="1400" dirty="0">
              <a:solidFill>
                <a:srgbClr val="FFFFFF"/>
              </a:solidFill>
              <a:latin typeface="+mj-lt"/>
              <a:ea typeface="+mj-ea"/>
              <a:cs typeface="+mj-cs"/>
            </a:endParaRPr>
          </a:p>
        </p:txBody>
      </p:sp>
      <p:sp>
        <p:nvSpPr>
          <p:cNvPr id="13" name="Text Box 10"/>
          <p:cNvSpPr txBox="1">
            <a:spLocks noChangeArrowheads="1"/>
          </p:cNvSpPr>
          <p:nvPr/>
        </p:nvSpPr>
        <p:spPr bwMode="auto">
          <a:xfrm>
            <a:off x="155269" y="114088"/>
            <a:ext cx="8928484" cy="461665"/>
          </a:xfrm>
          <a:prstGeom prst="rect">
            <a:avLst/>
          </a:prstGeom>
          <a:noFill/>
          <a:ln w="9525" algn="ctr">
            <a:noFill/>
            <a:miter lim="800000"/>
            <a:headEnd/>
            <a:tailEnd/>
          </a:ln>
          <a:effectLst/>
        </p:spPr>
        <p:txBody>
          <a:bodyPr wrap="square">
            <a:spAutoFit/>
          </a:bodyPr>
          <a:lstStyle/>
          <a:p>
            <a:pPr algn="ctr">
              <a:buFont typeface="Wingdings" pitchFamily="2" charset="2"/>
              <a:buNone/>
            </a:pPr>
            <a:r>
              <a:rPr lang="lt-LT" sz="2400" b="1" dirty="0">
                <a:solidFill>
                  <a:srgbClr val="C00000"/>
                </a:solidFill>
                <a:latin typeface="Arial" panose="020B0604020202020204" pitchFamily="34" charset="0"/>
                <a:cs typeface="Arial" panose="020B0604020202020204" pitchFamily="34" charset="0"/>
              </a:rPr>
              <a:t>VERTINIMO APIBENDRINTI REZULTATAI</a:t>
            </a:r>
          </a:p>
        </p:txBody>
      </p:sp>
      <p:sp>
        <p:nvSpPr>
          <p:cNvPr id="6" name="TextBox 5"/>
          <p:cNvSpPr txBox="1">
            <a:spLocks noChangeArrowheads="1"/>
          </p:cNvSpPr>
          <p:nvPr/>
        </p:nvSpPr>
        <p:spPr bwMode="auto">
          <a:xfrm>
            <a:off x="36513" y="6453188"/>
            <a:ext cx="9107487" cy="307975"/>
          </a:xfrm>
          <a:prstGeom prst="rect">
            <a:avLst/>
          </a:prstGeom>
          <a:noFill/>
          <a:ln w="9525">
            <a:noFill/>
            <a:miter lim="800000"/>
            <a:headEnd/>
            <a:tailEnd/>
          </a:ln>
        </p:spPr>
        <p:txBody>
          <a:bodyPr>
            <a:spAutoFit/>
          </a:bodyPr>
          <a:lstStyle/>
          <a:p>
            <a:pPr algn="ctr">
              <a:buFont typeface="Wingdings" pitchFamily="2" charset="2"/>
              <a:buNone/>
            </a:pPr>
            <a:r>
              <a:rPr lang="lt-LT" sz="1400" b="1" dirty="0" err="1">
                <a:solidFill>
                  <a:srgbClr val="C00000"/>
                </a:solidFill>
                <a:latin typeface="Book Antiqua" pitchFamily="18" charset="0"/>
                <a:hlinkClick r:id="rId3"/>
              </a:rPr>
              <a:t>pagd.lrv.lt</a:t>
            </a:r>
            <a:r>
              <a:rPr lang="lt-LT" sz="1400" b="1" dirty="0">
                <a:solidFill>
                  <a:srgbClr val="C00000"/>
                </a:solidFill>
                <a:latin typeface="Book Antiqua" pitchFamily="18" charset="0"/>
                <a:hlinkClick r:id="rId3"/>
              </a:rPr>
              <a:t>;</a:t>
            </a:r>
            <a:r>
              <a:rPr lang="lt-LT" sz="1400" b="1" dirty="0">
                <a:solidFill>
                  <a:srgbClr val="C00000"/>
                </a:solidFill>
                <a:latin typeface="Book Antiqua" pitchFamily="18" charset="0"/>
              </a:rPr>
              <a:t> </a:t>
            </a:r>
            <a:r>
              <a:rPr lang="lt-LT" sz="1400" b="1" dirty="0">
                <a:solidFill>
                  <a:srgbClr val="C00000"/>
                </a:solidFill>
                <a:latin typeface="Book Antiqua" pitchFamily="18" charset="0"/>
                <a:hlinkClick r:id="rId4"/>
              </a:rPr>
              <a:t>www.lt72.lt</a:t>
            </a:r>
            <a:r>
              <a:rPr lang="lt-LT" sz="1400" b="1" dirty="0">
                <a:solidFill>
                  <a:srgbClr val="C00000"/>
                </a:solidFill>
                <a:latin typeface="Book Antiqua" pitchFamily="18" charset="0"/>
              </a:rPr>
              <a:t> </a:t>
            </a:r>
          </a:p>
        </p:txBody>
      </p:sp>
      <p:sp>
        <p:nvSpPr>
          <p:cNvPr id="5" name="Antrinis pavadinimas 2">
            <a:extLst>
              <a:ext uri="{FF2B5EF4-FFF2-40B4-BE49-F238E27FC236}">
                <a16:creationId xmlns:a16="http://schemas.microsoft.com/office/drawing/2014/main" id="{0C2AAB70-6B56-4DF7-B634-F3FAB940E154}"/>
              </a:ext>
            </a:extLst>
          </p:cNvPr>
          <p:cNvSpPr txBox="1">
            <a:spLocks/>
          </p:cNvSpPr>
          <p:nvPr/>
        </p:nvSpPr>
        <p:spPr>
          <a:xfrm>
            <a:off x="1014178" y="909548"/>
            <a:ext cx="7656909" cy="792604"/>
          </a:xfrm>
          <a:prstGeom prst="rect">
            <a:avLst/>
          </a:prstGeom>
        </p:spPr>
        <p:txBody>
          <a:bodyPr vert="horz" lIns="91440" tIns="45720" rIns="91440" bIns="45720" rtlCol="0">
            <a:noAutofit/>
          </a:bodyPr>
          <a:lstStyle/>
          <a:p>
            <a:pPr lvl="0" algn="just" fontAlgn="auto">
              <a:spcBef>
                <a:spcPct val="20000"/>
              </a:spcBef>
              <a:spcAft>
                <a:spcPts val="0"/>
              </a:spcAft>
              <a:defRPr/>
            </a:pPr>
            <a:r>
              <a:rPr kumimoji="0" lang="lt-LT" b="0" i="0" u="none" strike="noStrike" kern="1200" cap="none" spc="0" normalizeH="0" baseline="0" noProof="0" dirty="0">
                <a:ln>
                  <a:noFill/>
                </a:ln>
                <a:effectLst/>
                <a:uLnTx/>
                <a:uFillTx/>
                <a:latin typeface="Arial" pitchFamily="34" charset="0"/>
                <a:cs typeface="Arial" pitchFamily="34" charset="0"/>
              </a:rPr>
              <a:t>17 savivaldybių pasirengimo </a:t>
            </a:r>
            <a:r>
              <a:rPr lang="pt-BR" dirty="0">
                <a:latin typeface="Arial" pitchFamily="34" charset="0"/>
                <a:cs typeface="Arial" pitchFamily="34" charset="0"/>
              </a:rPr>
              <a:t>branduolinėms ir (ar) radiologinėms avarijoms </a:t>
            </a:r>
            <a:r>
              <a:rPr kumimoji="0" lang="lt-LT" b="0" i="0" u="none" strike="noStrike" kern="1200" cap="none" spc="0" normalizeH="0" baseline="0" noProof="0" dirty="0">
                <a:ln>
                  <a:noFill/>
                </a:ln>
                <a:effectLst/>
                <a:uLnTx/>
                <a:uFillTx/>
                <a:latin typeface="Arial" pitchFamily="34" charset="0"/>
                <a:cs typeface="Arial" pitchFamily="34" charset="0"/>
              </a:rPr>
              <a:t>vertinimas atliktas š. m. liepos 15-20 d., dalyvavo 20 pareigūnų, 1 savivaldybė atsisakė bendradarbiauti. Vertinimas -  metodinė pagalba savivaldybėms.</a:t>
            </a:r>
          </a:p>
        </p:txBody>
      </p:sp>
      <p:pic>
        <p:nvPicPr>
          <p:cNvPr id="4" name="Picture 3">
            <a:extLst>
              <a:ext uri="{FF2B5EF4-FFF2-40B4-BE49-F238E27FC236}">
                <a16:creationId xmlns:a16="http://schemas.microsoft.com/office/drawing/2014/main" id="{D3DE871E-E4FB-4A8F-8DF9-8E39D02B2871}"/>
              </a:ext>
            </a:extLst>
          </p:cNvPr>
          <p:cNvPicPr>
            <a:picLocks noChangeAspect="1"/>
          </p:cNvPicPr>
          <p:nvPr/>
        </p:nvPicPr>
        <p:blipFill>
          <a:blip r:embed="rId5"/>
          <a:stretch>
            <a:fillRect/>
          </a:stretch>
        </p:blipFill>
        <p:spPr>
          <a:xfrm>
            <a:off x="1352550" y="4777637"/>
            <a:ext cx="6438900" cy="1219200"/>
          </a:xfrm>
          <a:prstGeom prst="rect">
            <a:avLst/>
          </a:prstGeom>
        </p:spPr>
      </p:pic>
      <p:pic>
        <p:nvPicPr>
          <p:cNvPr id="2" name="Picture 1">
            <a:extLst>
              <a:ext uri="{FF2B5EF4-FFF2-40B4-BE49-F238E27FC236}">
                <a16:creationId xmlns:a16="http://schemas.microsoft.com/office/drawing/2014/main" id="{7CD055C5-236A-43CC-8670-3025D2E2948B}"/>
              </a:ext>
            </a:extLst>
          </p:cNvPr>
          <p:cNvPicPr>
            <a:picLocks noChangeAspect="1"/>
          </p:cNvPicPr>
          <p:nvPr/>
        </p:nvPicPr>
        <p:blipFill>
          <a:blip r:embed="rId6"/>
          <a:stretch>
            <a:fillRect/>
          </a:stretch>
        </p:blipFill>
        <p:spPr>
          <a:xfrm>
            <a:off x="479511" y="1737571"/>
            <a:ext cx="8280000" cy="2873378"/>
          </a:xfrm>
          <a:prstGeom prst="rect">
            <a:avLst/>
          </a:prstGeom>
        </p:spPr>
      </p:pic>
    </p:spTree>
    <p:extLst>
      <p:ext uri="{BB962C8B-B14F-4D97-AF65-F5344CB8AC3E}">
        <p14:creationId xmlns:p14="http://schemas.microsoft.com/office/powerpoint/2010/main" val="3876935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8"/>
          <p:cNvSpPr txBox="1">
            <a:spLocks noGrp="1"/>
          </p:cNvSpPr>
          <p:nvPr/>
        </p:nvSpPr>
        <p:spPr>
          <a:xfrm>
            <a:off x="142875" y="6286500"/>
            <a:ext cx="457200" cy="457200"/>
          </a:xfrm>
          <a:prstGeom prst="ellipse">
            <a:avLst/>
          </a:prstGeom>
          <a:solidFill>
            <a:srgbClr val="00B050"/>
          </a:solidFill>
        </p:spPr>
        <p:txBody>
          <a:bodyPr wrap="none" lIns="0" tIns="0" rIns="0" bIns="0" anchor="ctr" anchorCtr="1"/>
          <a:lstStyle/>
          <a:p>
            <a:pPr algn="ctr" fontAlgn="auto">
              <a:spcBef>
                <a:spcPts val="0"/>
              </a:spcBef>
              <a:spcAft>
                <a:spcPts val="0"/>
              </a:spcAft>
              <a:defRPr/>
            </a:pPr>
            <a:fld id="{6C79C1D1-5091-4034-9B21-DEB4FA16C787}" type="slidenum">
              <a:rPr lang="lt-LT" sz="1400">
                <a:solidFill>
                  <a:srgbClr val="FFFFFF"/>
                </a:solidFill>
                <a:latin typeface="+mj-lt"/>
                <a:ea typeface="+mj-ea"/>
                <a:cs typeface="+mj-cs"/>
              </a:rPr>
              <a:pPr algn="ctr" fontAlgn="auto">
                <a:spcBef>
                  <a:spcPts val="0"/>
                </a:spcBef>
                <a:spcAft>
                  <a:spcPts val="0"/>
                </a:spcAft>
                <a:defRPr/>
              </a:pPr>
              <a:t>7</a:t>
            </a:fld>
            <a:endParaRPr lang="lt-LT" sz="1400" dirty="0">
              <a:solidFill>
                <a:srgbClr val="FFFFFF"/>
              </a:solidFill>
              <a:latin typeface="+mj-lt"/>
              <a:ea typeface="+mj-ea"/>
              <a:cs typeface="+mj-cs"/>
            </a:endParaRPr>
          </a:p>
        </p:txBody>
      </p:sp>
      <p:sp>
        <p:nvSpPr>
          <p:cNvPr id="13" name="Text Box 10"/>
          <p:cNvSpPr txBox="1">
            <a:spLocks noChangeArrowheads="1"/>
          </p:cNvSpPr>
          <p:nvPr/>
        </p:nvSpPr>
        <p:spPr bwMode="auto">
          <a:xfrm>
            <a:off x="155269" y="114088"/>
            <a:ext cx="8928484" cy="461665"/>
          </a:xfrm>
          <a:prstGeom prst="rect">
            <a:avLst/>
          </a:prstGeom>
          <a:noFill/>
          <a:ln w="9525" algn="ctr">
            <a:noFill/>
            <a:miter lim="800000"/>
            <a:headEnd/>
            <a:tailEnd/>
          </a:ln>
          <a:effectLst/>
        </p:spPr>
        <p:txBody>
          <a:bodyPr wrap="square">
            <a:spAutoFit/>
          </a:bodyPr>
          <a:lstStyle/>
          <a:p>
            <a:pPr algn="ctr">
              <a:buFont typeface="Wingdings" pitchFamily="2" charset="2"/>
              <a:buNone/>
            </a:pPr>
            <a:r>
              <a:rPr lang="lt-LT" sz="2400" b="1" dirty="0">
                <a:solidFill>
                  <a:srgbClr val="C00000"/>
                </a:solidFill>
                <a:latin typeface="Arial" panose="020B0604020202020204" pitchFamily="34" charset="0"/>
                <a:cs typeface="Arial" panose="020B0604020202020204" pitchFamily="34" charset="0"/>
              </a:rPr>
              <a:t>STRATEGINIS PLANAVIMAS</a:t>
            </a:r>
          </a:p>
        </p:txBody>
      </p:sp>
      <p:sp>
        <p:nvSpPr>
          <p:cNvPr id="6" name="TextBox 5"/>
          <p:cNvSpPr txBox="1">
            <a:spLocks noChangeArrowheads="1"/>
          </p:cNvSpPr>
          <p:nvPr/>
        </p:nvSpPr>
        <p:spPr bwMode="auto">
          <a:xfrm>
            <a:off x="36513" y="6453188"/>
            <a:ext cx="9107487" cy="307975"/>
          </a:xfrm>
          <a:prstGeom prst="rect">
            <a:avLst/>
          </a:prstGeom>
          <a:noFill/>
          <a:ln w="9525">
            <a:noFill/>
            <a:miter lim="800000"/>
            <a:headEnd/>
            <a:tailEnd/>
          </a:ln>
        </p:spPr>
        <p:txBody>
          <a:bodyPr>
            <a:spAutoFit/>
          </a:bodyPr>
          <a:lstStyle/>
          <a:p>
            <a:pPr algn="ctr">
              <a:buFont typeface="Wingdings" pitchFamily="2" charset="2"/>
              <a:buNone/>
            </a:pPr>
            <a:r>
              <a:rPr lang="lt-LT" sz="1400" b="1" dirty="0" err="1">
                <a:solidFill>
                  <a:srgbClr val="C00000"/>
                </a:solidFill>
                <a:latin typeface="Book Antiqua" pitchFamily="18" charset="0"/>
                <a:hlinkClick r:id="rId3"/>
              </a:rPr>
              <a:t>pagd.lrv.lt</a:t>
            </a:r>
            <a:r>
              <a:rPr lang="lt-LT" sz="1400" b="1" dirty="0">
                <a:solidFill>
                  <a:srgbClr val="C00000"/>
                </a:solidFill>
                <a:latin typeface="Book Antiqua" pitchFamily="18" charset="0"/>
                <a:hlinkClick r:id="rId3"/>
              </a:rPr>
              <a:t>;</a:t>
            </a:r>
            <a:r>
              <a:rPr lang="lt-LT" sz="1400" b="1" dirty="0">
                <a:solidFill>
                  <a:srgbClr val="C00000"/>
                </a:solidFill>
                <a:latin typeface="Book Antiqua" pitchFamily="18" charset="0"/>
              </a:rPr>
              <a:t> </a:t>
            </a:r>
            <a:r>
              <a:rPr lang="lt-LT" sz="1400" b="1" dirty="0">
                <a:solidFill>
                  <a:srgbClr val="C00000"/>
                </a:solidFill>
                <a:latin typeface="Book Antiqua" pitchFamily="18" charset="0"/>
                <a:hlinkClick r:id="rId4"/>
              </a:rPr>
              <a:t>www.lt72.lt</a:t>
            </a:r>
            <a:r>
              <a:rPr lang="lt-LT" sz="1400" b="1" dirty="0">
                <a:solidFill>
                  <a:srgbClr val="C00000"/>
                </a:solidFill>
                <a:latin typeface="Book Antiqua" pitchFamily="18" charset="0"/>
              </a:rPr>
              <a:t> </a:t>
            </a:r>
          </a:p>
        </p:txBody>
      </p:sp>
      <p:sp>
        <p:nvSpPr>
          <p:cNvPr id="5" name="Antrinis pavadinimas 2">
            <a:extLst>
              <a:ext uri="{FF2B5EF4-FFF2-40B4-BE49-F238E27FC236}">
                <a16:creationId xmlns:a16="http://schemas.microsoft.com/office/drawing/2014/main" id="{0C2AAB70-6B56-4DF7-B634-F3FAB940E154}"/>
              </a:ext>
            </a:extLst>
          </p:cNvPr>
          <p:cNvSpPr txBox="1">
            <a:spLocks/>
          </p:cNvSpPr>
          <p:nvPr/>
        </p:nvSpPr>
        <p:spPr>
          <a:xfrm>
            <a:off x="1014178" y="909548"/>
            <a:ext cx="7656909" cy="792604"/>
          </a:xfrm>
          <a:prstGeom prst="rect">
            <a:avLst/>
          </a:prstGeom>
        </p:spPr>
        <p:txBody>
          <a:bodyPr vert="horz" lIns="91440" tIns="45720" rIns="91440" bIns="45720" rtlCol="0">
            <a:noAutofit/>
          </a:bodyPr>
          <a:lstStyle/>
          <a:p>
            <a:pPr lvl="0" algn="just" fontAlgn="auto">
              <a:spcBef>
                <a:spcPct val="20000"/>
              </a:spcBef>
              <a:spcAft>
                <a:spcPts val="0"/>
              </a:spcAft>
              <a:defRPr/>
            </a:pPr>
            <a:r>
              <a:rPr lang="lt-LT" dirty="0">
                <a:latin typeface="Arial" pitchFamily="34" charset="0"/>
                <a:cs typeface="Arial" pitchFamily="34" charset="0"/>
              </a:rPr>
              <a:t>1. Ar pasirengimo galimai Baltarusijos AE avarijai trūkumai integruoti į savivaldybės strateginio planavimo dokumentus?</a:t>
            </a:r>
          </a:p>
        </p:txBody>
      </p:sp>
      <p:pic>
        <p:nvPicPr>
          <p:cNvPr id="7" name="Picture 6">
            <a:extLst>
              <a:ext uri="{FF2B5EF4-FFF2-40B4-BE49-F238E27FC236}">
                <a16:creationId xmlns:a16="http://schemas.microsoft.com/office/drawing/2014/main" id="{373CF50D-732F-40EC-BEC2-5B354E2A8F65}"/>
              </a:ext>
            </a:extLst>
          </p:cNvPr>
          <p:cNvPicPr>
            <a:picLocks noChangeAspect="1"/>
          </p:cNvPicPr>
          <p:nvPr/>
        </p:nvPicPr>
        <p:blipFill>
          <a:blip r:embed="rId5"/>
          <a:stretch>
            <a:fillRect/>
          </a:stretch>
        </p:blipFill>
        <p:spPr>
          <a:xfrm>
            <a:off x="4716016" y="1545176"/>
            <a:ext cx="4162425" cy="1257300"/>
          </a:xfrm>
          <a:prstGeom prst="rect">
            <a:avLst/>
          </a:prstGeom>
        </p:spPr>
      </p:pic>
      <p:pic>
        <p:nvPicPr>
          <p:cNvPr id="14" name="Picture 13">
            <a:extLst>
              <a:ext uri="{FF2B5EF4-FFF2-40B4-BE49-F238E27FC236}">
                <a16:creationId xmlns:a16="http://schemas.microsoft.com/office/drawing/2014/main" id="{F26FF1CF-70A4-42C5-BB87-0C2846060379}"/>
              </a:ext>
            </a:extLst>
          </p:cNvPr>
          <p:cNvPicPr>
            <a:picLocks noChangeAspect="1"/>
          </p:cNvPicPr>
          <p:nvPr/>
        </p:nvPicPr>
        <p:blipFill>
          <a:blip r:embed="rId6"/>
          <a:stretch>
            <a:fillRect/>
          </a:stretch>
        </p:blipFill>
        <p:spPr>
          <a:xfrm>
            <a:off x="1022077" y="1544990"/>
            <a:ext cx="2657475" cy="647700"/>
          </a:xfrm>
          <a:prstGeom prst="rect">
            <a:avLst/>
          </a:prstGeom>
        </p:spPr>
      </p:pic>
      <p:sp>
        <p:nvSpPr>
          <p:cNvPr id="17" name="Antrinis pavadinimas 2">
            <a:extLst>
              <a:ext uri="{FF2B5EF4-FFF2-40B4-BE49-F238E27FC236}">
                <a16:creationId xmlns:a16="http://schemas.microsoft.com/office/drawing/2014/main" id="{27839425-9EC5-4551-A7BC-22995F3906D0}"/>
              </a:ext>
            </a:extLst>
          </p:cNvPr>
          <p:cNvSpPr txBox="1">
            <a:spLocks/>
          </p:cNvSpPr>
          <p:nvPr/>
        </p:nvSpPr>
        <p:spPr>
          <a:xfrm>
            <a:off x="887561" y="3446912"/>
            <a:ext cx="7656909" cy="1865912"/>
          </a:xfrm>
          <a:prstGeom prst="rect">
            <a:avLst/>
          </a:prstGeom>
        </p:spPr>
        <p:txBody>
          <a:bodyPr vert="horz" lIns="91440" tIns="45720" rIns="91440" bIns="45720" rtlCol="0">
            <a:noAutofit/>
          </a:bodyPr>
          <a:lstStyle/>
          <a:p>
            <a:pPr lvl="0" algn="just" fontAlgn="auto">
              <a:spcBef>
                <a:spcPct val="20000"/>
              </a:spcBef>
              <a:spcAft>
                <a:spcPts val="0"/>
              </a:spcAft>
              <a:defRPr/>
            </a:pPr>
            <a:r>
              <a:rPr lang="lt-LT" dirty="0">
                <a:latin typeface="Arial" pitchFamily="34" charset="0"/>
                <a:cs typeface="Arial" pitchFamily="34" charset="0"/>
              </a:rPr>
              <a:t>Dauguma savivaldybių neplanuoja pasirengimo strateginiuose planavimo dokumentuose, civilinė sauga yra valstybės deleguota funkcija ir turi būti finansuojama iš valstybės biudžeto, trūkumai nebuvo nustatyti ankstesnio vertinimo metu, įtaką daro vykstančios ES.</a:t>
            </a:r>
            <a:endParaRPr lang="en-US" dirty="0">
              <a:latin typeface="Arial" pitchFamily="34" charset="0"/>
              <a:cs typeface="Arial" pitchFamily="34" charset="0"/>
            </a:endParaRPr>
          </a:p>
          <a:p>
            <a:pPr lvl="0" algn="just" fontAlgn="auto">
              <a:spcBef>
                <a:spcPct val="20000"/>
              </a:spcBef>
              <a:spcAft>
                <a:spcPts val="0"/>
              </a:spcAft>
              <a:defRPr/>
            </a:pPr>
            <a:r>
              <a:rPr lang="en-US" dirty="0" err="1">
                <a:latin typeface="Arial" pitchFamily="34" charset="0"/>
                <a:cs typeface="Arial" pitchFamily="34" charset="0"/>
              </a:rPr>
              <a:t>Valstyb</a:t>
            </a:r>
            <a:r>
              <a:rPr lang="lt-LT" dirty="0">
                <a:latin typeface="Arial" pitchFamily="34" charset="0"/>
                <a:cs typeface="Arial" pitchFamily="34" charset="0"/>
              </a:rPr>
              <a:t>ės deleguota radiacinės saugos funkcija savivaldybėms išvis nefinansuojama.</a:t>
            </a:r>
          </a:p>
        </p:txBody>
      </p:sp>
    </p:spTree>
    <p:extLst>
      <p:ext uri="{BB962C8B-B14F-4D97-AF65-F5344CB8AC3E}">
        <p14:creationId xmlns:p14="http://schemas.microsoft.com/office/powerpoint/2010/main" val="4001179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8"/>
          <p:cNvSpPr txBox="1">
            <a:spLocks noGrp="1"/>
          </p:cNvSpPr>
          <p:nvPr/>
        </p:nvSpPr>
        <p:spPr>
          <a:xfrm>
            <a:off x="142875" y="6286500"/>
            <a:ext cx="457200" cy="457200"/>
          </a:xfrm>
          <a:prstGeom prst="ellipse">
            <a:avLst/>
          </a:prstGeom>
          <a:solidFill>
            <a:srgbClr val="00B050"/>
          </a:solidFill>
        </p:spPr>
        <p:txBody>
          <a:bodyPr wrap="none" lIns="0" tIns="0" rIns="0" bIns="0" anchor="ctr" anchorCtr="1"/>
          <a:lstStyle/>
          <a:p>
            <a:pPr algn="ctr" fontAlgn="auto">
              <a:spcBef>
                <a:spcPts val="0"/>
              </a:spcBef>
              <a:spcAft>
                <a:spcPts val="0"/>
              </a:spcAft>
              <a:defRPr/>
            </a:pPr>
            <a:fld id="{6C79C1D1-5091-4034-9B21-DEB4FA16C787}" type="slidenum">
              <a:rPr lang="lt-LT" sz="1400">
                <a:solidFill>
                  <a:srgbClr val="FFFFFF"/>
                </a:solidFill>
                <a:latin typeface="+mj-lt"/>
                <a:ea typeface="+mj-ea"/>
                <a:cs typeface="+mj-cs"/>
              </a:rPr>
              <a:pPr algn="ctr" fontAlgn="auto">
                <a:spcBef>
                  <a:spcPts val="0"/>
                </a:spcBef>
                <a:spcAft>
                  <a:spcPts val="0"/>
                </a:spcAft>
                <a:defRPr/>
              </a:pPr>
              <a:t>8</a:t>
            </a:fld>
            <a:endParaRPr lang="lt-LT" sz="1400" dirty="0">
              <a:solidFill>
                <a:srgbClr val="FFFFFF"/>
              </a:solidFill>
              <a:latin typeface="+mj-lt"/>
              <a:ea typeface="+mj-ea"/>
              <a:cs typeface="+mj-cs"/>
            </a:endParaRPr>
          </a:p>
        </p:txBody>
      </p:sp>
      <p:sp>
        <p:nvSpPr>
          <p:cNvPr id="13" name="Text Box 10"/>
          <p:cNvSpPr txBox="1">
            <a:spLocks noChangeArrowheads="1"/>
          </p:cNvSpPr>
          <p:nvPr/>
        </p:nvSpPr>
        <p:spPr bwMode="auto">
          <a:xfrm>
            <a:off x="155269" y="114088"/>
            <a:ext cx="8928484" cy="461665"/>
          </a:xfrm>
          <a:prstGeom prst="rect">
            <a:avLst/>
          </a:prstGeom>
          <a:noFill/>
          <a:ln w="9525" algn="ctr">
            <a:noFill/>
            <a:miter lim="800000"/>
            <a:headEnd/>
            <a:tailEnd/>
          </a:ln>
          <a:effectLst/>
        </p:spPr>
        <p:txBody>
          <a:bodyPr wrap="square">
            <a:spAutoFit/>
          </a:bodyPr>
          <a:lstStyle/>
          <a:p>
            <a:pPr algn="ctr">
              <a:buFont typeface="Wingdings" pitchFamily="2" charset="2"/>
              <a:buNone/>
            </a:pPr>
            <a:r>
              <a:rPr lang="lt-LT" sz="2400" b="1" dirty="0">
                <a:solidFill>
                  <a:srgbClr val="C00000"/>
                </a:solidFill>
                <a:latin typeface="Arial" panose="020B0604020202020204" pitchFamily="34" charset="0"/>
                <a:cs typeface="Arial" panose="020B0604020202020204" pitchFamily="34" charset="0"/>
              </a:rPr>
              <a:t>STRATEGINIS PLANAVIMAS</a:t>
            </a:r>
          </a:p>
        </p:txBody>
      </p:sp>
      <p:sp>
        <p:nvSpPr>
          <p:cNvPr id="6" name="TextBox 5"/>
          <p:cNvSpPr txBox="1">
            <a:spLocks noChangeArrowheads="1"/>
          </p:cNvSpPr>
          <p:nvPr/>
        </p:nvSpPr>
        <p:spPr bwMode="auto">
          <a:xfrm>
            <a:off x="36513" y="6453188"/>
            <a:ext cx="9107487" cy="307975"/>
          </a:xfrm>
          <a:prstGeom prst="rect">
            <a:avLst/>
          </a:prstGeom>
          <a:noFill/>
          <a:ln w="9525">
            <a:noFill/>
            <a:miter lim="800000"/>
            <a:headEnd/>
            <a:tailEnd/>
          </a:ln>
        </p:spPr>
        <p:txBody>
          <a:bodyPr>
            <a:spAutoFit/>
          </a:bodyPr>
          <a:lstStyle/>
          <a:p>
            <a:pPr algn="ctr">
              <a:buFont typeface="Wingdings" pitchFamily="2" charset="2"/>
              <a:buNone/>
            </a:pPr>
            <a:r>
              <a:rPr lang="lt-LT" sz="1400" b="1" dirty="0" err="1">
                <a:solidFill>
                  <a:srgbClr val="C00000"/>
                </a:solidFill>
                <a:latin typeface="Book Antiqua" pitchFamily="18" charset="0"/>
                <a:hlinkClick r:id="rId3"/>
              </a:rPr>
              <a:t>pagd.lrv.lt</a:t>
            </a:r>
            <a:r>
              <a:rPr lang="lt-LT" sz="1400" b="1" dirty="0">
                <a:solidFill>
                  <a:srgbClr val="C00000"/>
                </a:solidFill>
                <a:latin typeface="Book Antiqua" pitchFamily="18" charset="0"/>
                <a:hlinkClick r:id="rId3"/>
              </a:rPr>
              <a:t>;</a:t>
            </a:r>
            <a:r>
              <a:rPr lang="lt-LT" sz="1400" b="1" dirty="0">
                <a:solidFill>
                  <a:srgbClr val="C00000"/>
                </a:solidFill>
                <a:latin typeface="Book Antiqua" pitchFamily="18" charset="0"/>
              </a:rPr>
              <a:t> </a:t>
            </a:r>
            <a:r>
              <a:rPr lang="lt-LT" sz="1400" b="1" dirty="0">
                <a:solidFill>
                  <a:srgbClr val="C00000"/>
                </a:solidFill>
                <a:latin typeface="Book Antiqua" pitchFamily="18" charset="0"/>
                <a:hlinkClick r:id="rId4"/>
              </a:rPr>
              <a:t>www.lt72.lt</a:t>
            </a:r>
            <a:r>
              <a:rPr lang="lt-LT" sz="1400" b="1" dirty="0">
                <a:solidFill>
                  <a:srgbClr val="C00000"/>
                </a:solidFill>
                <a:latin typeface="Book Antiqua" pitchFamily="18" charset="0"/>
              </a:rPr>
              <a:t> </a:t>
            </a:r>
          </a:p>
        </p:txBody>
      </p:sp>
      <p:sp>
        <p:nvSpPr>
          <p:cNvPr id="5" name="Antrinis pavadinimas 2">
            <a:extLst>
              <a:ext uri="{FF2B5EF4-FFF2-40B4-BE49-F238E27FC236}">
                <a16:creationId xmlns:a16="http://schemas.microsoft.com/office/drawing/2014/main" id="{0C2AAB70-6B56-4DF7-B634-F3FAB940E154}"/>
              </a:ext>
            </a:extLst>
          </p:cNvPr>
          <p:cNvSpPr txBox="1">
            <a:spLocks/>
          </p:cNvSpPr>
          <p:nvPr/>
        </p:nvSpPr>
        <p:spPr>
          <a:xfrm>
            <a:off x="1009361" y="4315839"/>
            <a:ext cx="7656909" cy="792604"/>
          </a:xfrm>
          <a:prstGeom prst="rect">
            <a:avLst/>
          </a:prstGeom>
        </p:spPr>
        <p:txBody>
          <a:bodyPr vert="horz" lIns="91440" tIns="45720" rIns="91440" bIns="45720" rtlCol="0">
            <a:noAutofit/>
          </a:bodyPr>
          <a:lstStyle/>
          <a:p>
            <a:pPr lvl="0" algn="just" fontAlgn="auto">
              <a:spcBef>
                <a:spcPct val="20000"/>
              </a:spcBef>
              <a:spcAft>
                <a:spcPts val="0"/>
              </a:spcAft>
              <a:defRPr/>
            </a:pPr>
            <a:r>
              <a:rPr lang="lt-LT" dirty="0">
                <a:latin typeface="Arial" pitchFamily="34" charset="0"/>
                <a:cs typeface="Arial" pitchFamily="34" charset="0"/>
              </a:rPr>
              <a:t>Beveik pusė savivaldybių prevencijos planuose numato priemones branduolinės ar radiologinės avarijos padariniams šalinti, o jeigu nėra numačiusios, pildo planus, peržiūri riziką.</a:t>
            </a:r>
          </a:p>
        </p:txBody>
      </p:sp>
      <p:sp>
        <p:nvSpPr>
          <p:cNvPr id="9" name="Antrinis pavadinimas 2">
            <a:extLst>
              <a:ext uri="{FF2B5EF4-FFF2-40B4-BE49-F238E27FC236}">
                <a16:creationId xmlns:a16="http://schemas.microsoft.com/office/drawing/2014/main" id="{521A24C4-9B15-48BE-BFB5-93D86F78B8EB}"/>
              </a:ext>
            </a:extLst>
          </p:cNvPr>
          <p:cNvSpPr txBox="1">
            <a:spLocks/>
          </p:cNvSpPr>
          <p:nvPr/>
        </p:nvSpPr>
        <p:spPr>
          <a:xfrm>
            <a:off x="1009362" y="760167"/>
            <a:ext cx="7656909" cy="792604"/>
          </a:xfrm>
          <a:prstGeom prst="rect">
            <a:avLst/>
          </a:prstGeom>
        </p:spPr>
        <p:txBody>
          <a:bodyPr vert="horz" lIns="91440" tIns="45720" rIns="91440" bIns="45720" rtlCol="0">
            <a:noAutofit/>
          </a:bodyPr>
          <a:lstStyle/>
          <a:p>
            <a:pPr lvl="0" algn="just" fontAlgn="auto">
              <a:spcBef>
                <a:spcPct val="20000"/>
              </a:spcBef>
              <a:spcAft>
                <a:spcPts val="0"/>
              </a:spcAft>
              <a:defRPr/>
            </a:pPr>
            <a:r>
              <a:rPr lang="lt-LT" dirty="0">
                <a:latin typeface="Arial" pitchFamily="34" charset="0"/>
                <a:cs typeface="Arial" pitchFamily="34" charset="0"/>
              </a:rPr>
              <a:t>2. Ar savivaldybės ekstremaliųjų situacijų prevencinių priemonių plane numatytos padarinių šalinimo priemonės įvykus avarijai Baltarusijos AE?</a:t>
            </a:r>
            <a:endParaRPr kumimoji="0" lang="lt-LT" b="0" i="0" u="none" strike="noStrike" kern="1200" cap="none" spc="0" normalizeH="0" baseline="0" noProof="0" dirty="0">
              <a:ln>
                <a:noFill/>
              </a:ln>
              <a:effectLst/>
              <a:uLnTx/>
              <a:uFillTx/>
              <a:latin typeface="Arial" pitchFamily="34" charset="0"/>
              <a:cs typeface="Arial" pitchFamily="34" charset="0"/>
            </a:endParaRPr>
          </a:p>
        </p:txBody>
      </p:sp>
      <p:pic>
        <p:nvPicPr>
          <p:cNvPr id="11" name="Picture 10">
            <a:extLst>
              <a:ext uri="{FF2B5EF4-FFF2-40B4-BE49-F238E27FC236}">
                <a16:creationId xmlns:a16="http://schemas.microsoft.com/office/drawing/2014/main" id="{17A5B1FD-F117-4097-908A-A0856A522B8C}"/>
              </a:ext>
            </a:extLst>
          </p:cNvPr>
          <p:cNvPicPr>
            <a:picLocks noChangeAspect="1"/>
          </p:cNvPicPr>
          <p:nvPr/>
        </p:nvPicPr>
        <p:blipFill>
          <a:blip r:embed="rId5"/>
          <a:stretch>
            <a:fillRect/>
          </a:stretch>
        </p:blipFill>
        <p:spPr>
          <a:xfrm>
            <a:off x="4503846" y="1469329"/>
            <a:ext cx="4162425" cy="1257300"/>
          </a:xfrm>
          <a:prstGeom prst="rect">
            <a:avLst/>
          </a:prstGeom>
        </p:spPr>
      </p:pic>
      <p:pic>
        <p:nvPicPr>
          <p:cNvPr id="15" name="Picture 14">
            <a:extLst>
              <a:ext uri="{FF2B5EF4-FFF2-40B4-BE49-F238E27FC236}">
                <a16:creationId xmlns:a16="http://schemas.microsoft.com/office/drawing/2014/main" id="{6268750C-6BC8-4AEB-8948-F8F2C27AF07A}"/>
              </a:ext>
            </a:extLst>
          </p:cNvPr>
          <p:cNvPicPr>
            <a:picLocks noChangeAspect="1"/>
          </p:cNvPicPr>
          <p:nvPr/>
        </p:nvPicPr>
        <p:blipFill>
          <a:blip r:embed="rId6"/>
          <a:stretch>
            <a:fillRect/>
          </a:stretch>
        </p:blipFill>
        <p:spPr>
          <a:xfrm>
            <a:off x="1115616" y="1469329"/>
            <a:ext cx="2657475" cy="2533650"/>
          </a:xfrm>
          <a:prstGeom prst="rect">
            <a:avLst/>
          </a:prstGeom>
        </p:spPr>
      </p:pic>
    </p:spTree>
    <p:extLst>
      <p:ext uri="{BB962C8B-B14F-4D97-AF65-F5344CB8AC3E}">
        <p14:creationId xmlns:p14="http://schemas.microsoft.com/office/powerpoint/2010/main" val="1705094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8"/>
          <p:cNvSpPr txBox="1">
            <a:spLocks noGrp="1"/>
          </p:cNvSpPr>
          <p:nvPr/>
        </p:nvSpPr>
        <p:spPr>
          <a:xfrm>
            <a:off x="142875" y="6286500"/>
            <a:ext cx="457200" cy="457200"/>
          </a:xfrm>
          <a:prstGeom prst="ellipse">
            <a:avLst/>
          </a:prstGeom>
          <a:solidFill>
            <a:srgbClr val="00B050"/>
          </a:solidFill>
        </p:spPr>
        <p:txBody>
          <a:bodyPr wrap="none" lIns="0" tIns="0" rIns="0" bIns="0" anchor="ctr" anchorCtr="1"/>
          <a:lstStyle/>
          <a:p>
            <a:pPr algn="ctr" fontAlgn="auto">
              <a:spcBef>
                <a:spcPts val="0"/>
              </a:spcBef>
              <a:spcAft>
                <a:spcPts val="0"/>
              </a:spcAft>
              <a:defRPr/>
            </a:pPr>
            <a:fld id="{6C79C1D1-5091-4034-9B21-DEB4FA16C787}" type="slidenum">
              <a:rPr lang="lt-LT" sz="1400">
                <a:solidFill>
                  <a:srgbClr val="FFFFFF"/>
                </a:solidFill>
                <a:latin typeface="+mj-lt"/>
                <a:ea typeface="+mj-ea"/>
                <a:cs typeface="+mj-cs"/>
              </a:rPr>
              <a:pPr algn="ctr" fontAlgn="auto">
                <a:spcBef>
                  <a:spcPts val="0"/>
                </a:spcBef>
                <a:spcAft>
                  <a:spcPts val="0"/>
                </a:spcAft>
                <a:defRPr/>
              </a:pPr>
              <a:t>9</a:t>
            </a:fld>
            <a:endParaRPr lang="lt-LT" sz="1400" dirty="0">
              <a:solidFill>
                <a:srgbClr val="FFFFFF"/>
              </a:solidFill>
              <a:latin typeface="+mj-lt"/>
              <a:ea typeface="+mj-ea"/>
              <a:cs typeface="+mj-cs"/>
            </a:endParaRPr>
          </a:p>
        </p:txBody>
      </p:sp>
      <p:sp>
        <p:nvSpPr>
          <p:cNvPr id="13" name="Text Box 10"/>
          <p:cNvSpPr txBox="1">
            <a:spLocks noChangeArrowheads="1"/>
          </p:cNvSpPr>
          <p:nvPr/>
        </p:nvSpPr>
        <p:spPr bwMode="auto">
          <a:xfrm>
            <a:off x="155269" y="114088"/>
            <a:ext cx="8928484" cy="461665"/>
          </a:xfrm>
          <a:prstGeom prst="rect">
            <a:avLst/>
          </a:prstGeom>
          <a:noFill/>
          <a:ln w="9525" algn="ctr">
            <a:noFill/>
            <a:miter lim="800000"/>
            <a:headEnd/>
            <a:tailEnd/>
          </a:ln>
          <a:effectLst/>
        </p:spPr>
        <p:txBody>
          <a:bodyPr wrap="square">
            <a:spAutoFit/>
          </a:bodyPr>
          <a:lstStyle/>
          <a:p>
            <a:pPr algn="ctr">
              <a:buFont typeface="Wingdings" pitchFamily="2" charset="2"/>
              <a:buNone/>
            </a:pPr>
            <a:r>
              <a:rPr lang="lt-LT" sz="2400" b="1" dirty="0">
                <a:solidFill>
                  <a:srgbClr val="C00000"/>
                </a:solidFill>
                <a:latin typeface="Arial" panose="020B0604020202020204" pitchFamily="34" charset="0"/>
                <a:cs typeface="Arial" panose="020B0604020202020204" pitchFamily="34" charset="0"/>
              </a:rPr>
              <a:t>ESVP</a:t>
            </a:r>
          </a:p>
        </p:txBody>
      </p:sp>
      <p:sp>
        <p:nvSpPr>
          <p:cNvPr id="6" name="TextBox 5"/>
          <p:cNvSpPr txBox="1">
            <a:spLocks noChangeArrowheads="1"/>
          </p:cNvSpPr>
          <p:nvPr/>
        </p:nvSpPr>
        <p:spPr bwMode="auto">
          <a:xfrm>
            <a:off x="36513" y="6453188"/>
            <a:ext cx="9107487" cy="307975"/>
          </a:xfrm>
          <a:prstGeom prst="rect">
            <a:avLst/>
          </a:prstGeom>
          <a:noFill/>
          <a:ln w="9525">
            <a:noFill/>
            <a:miter lim="800000"/>
            <a:headEnd/>
            <a:tailEnd/>
          </a:ln>
        </p:spPr>
        <p:txBody>
          <a:bodyPr>
            <a:spAutoFit/>
          </a:bodyPr>
          <a:lstStyle/>
          <a:p>
            <a:pPr algn="ctr">
              <a:buFont typeface="Wingdings" pitchFamily="2" charset="2"/>
              <a:buNone/>
            </a:pPr>
            <a:r>
              <a:rPr lang="lt-LT" sz="1400" b="1" dirty="0" err="1">
                <a:solidFill>
                  <a:srgbClr val="C00000"/>
                </a:solidFill>
                <a:latin typeface="Book Antiqua" pitchFamily="18" charset="0"/>
                <a:hlinkClick r:id="rId3"/>
              </a:rPr>
              <a:t>pagd.lrv.lt</a:t>
            </a:r>
            <a:r>
              <a:rPr lang="lt-LT" sz="1400" b="1" dirty="0">
                <a:solidFill>
                  <a:srgbClr val="C00000"/>
                </a:solidFill>
                <a:latin typeface="Book Antiqua" pitchFamily="18" charset="0"/>
                <a:hlinkClick r:id="rId3"/>
              </a:rPr>
              <a:t>;</a:t>
            </a:r>
            <a:r>
              <a:rPr lang="lt-LT" sz="1400" b="1" dirty="0">
                <a:solidFill>
                  <a:srgbClr val="C00000"/>
                </a:solidFill>
                <a:latin typeface="Book Antiqua" pitchFamily="18" charset="0"/>
              </a:rPr>
              <a:t> </a:t>
            </a:r>
            <a:r>
              <a:rPr lang="lt-LT" sz="1400" b="1" dirty="0">
                <a:solidFill>
                  <a:srgbClr val="C00000"/>
                </a:solidFill>
                <a:latin typeface="Book Antiqua" pitchFamily="18" charset="0"/>
                <a:hlinkClick r:id="rId4"/>
              </a:rPr>
              <a:t>www.lt72.lt</a:t>
            </a:r>
            <a:r>
              <a:rPr lang="lt-LT" sz="1400" b="1" dirty="0">
                <a:solidFill>
                  <a:srgbClr val="C00000"/>
                </a:solidFill>
                <a:latin typeface="Book Antiqua" pitchFamily="18" charset="0"/>
              </a:rPr>
              <a:t> </a:t>
            </a:r>
          </a:p>
        </p:txBody>
      </p:sp>
      <p:sp>
        <p:nvSpPr>
          <p:cNvPr id="5" name="Antrinis pavadinimas 2">
            <a:extLst>
              <a:ext uri="{FF2B5EF4-FFF2-40B4-BE49-F238E27FC236}">
                <a16:creationId xmlns:a16="http://schemas.microsoft.com/office/drawing/2014/main" id="{0C2AAB70-6B56-4DF7-B634-F3FAB940E154}"/>
              </a:ext>
            </a:extLst>
          </p:cNvPr>
          <p:cNvSpPr txBox="1">
            <a:spLocks/>
          </p:cNvSpPr>
          <p:nvPr/>
        </p:nvSpPr>
        <p:spPr>
          <a:xfrm>
            <a:off x="1014178" y="909548"/>
            <a:ext cx="7656909" cy="792604"/>
          </a:xfrm>
          <a:prstGeom prst="rect">
            <a:avLst/>
          </a:prstGeom>
        </p:spPr>
        <p:txBody>
          <a:bodyPr vert="horz" lIns="91440" tIns="45720" rIns="91440" bIns="45720" rtlCol="0">
            <a:noAutofit/>
          </a:bodyPr>
          <a:lstStyle/>
          <a:p>
            <a:pPr lvl="0" algn="just" fontAlgn="auto">
              <a:spcBef>
                <a:spcPct val="20000"/>
              </a:spcBef>
              <a:spcAft>
                <a:spcPts val="0"/>
              </a:spcAft>
              <a:defRPr/>
            </a:pPr>
            <a:r>
              <a:rPr lang="lt-LT" dirty="0">
                <a:latin typeface="Arial" pitchFamily="34" charset="0"/>
                <a:cs typeface="Arial" pitchFamily="34" charset="0"/>
              </a:rPr>
              <a:t>3. Kokio lygio rizikos savivaldybės rizikos analizėje yra vertinamas branduolinės avarijos pavojus?</a:t>
            </a:r>
          </a:p>
        </p:txBody>
      </p:sp>
      <p:sp>
        <p:nvSpPr>
          <p:cNvPr id="17" name="Antrinis pavadinimas 2">
            <a:extLst>
              <a:ext uri="{FF2B5EF4-FFF2-40B4-BE49-F238E27FC236}">
                <a16:creationId xmlns:a16="http://schemas.microsoft.com/office/drawing/2014/main" id="{27839425-9EC5-4551-A7BC-22995F3906D0}"/>
              </a:ext>
            </a:extLst>
          </p:cNvPr>
          <p:cNvSpPr txBox="1">
            <a:spLocks/>
          </p:cNvSpPr>
          <p:nvPr/>
        </p:nvSpPr>
        <p:spPr>
          <a:xfrm>
            <a:off x="761801" y="5208690"/>
            <a:ext cx="7656909" cy="1134976"/>
          </a:xfrm>
          <a:prstGeom prst="rect">
            <a:avLst/>
          </a:prstGeom>
        </p:spPr>
        <p:txBody>
          <a:bodyPr vert="horz" lIns="91440" tIns="45720" rIns="91440" bIns="45720" rtlCol="0">
            <a:noAutofit/>
          </a:bodyPr>
          <a:lstStyle/>
          <a:p>
            <a:pPr lvl="0" algn="just" fontAlgn="auto">
              <a:spcBef>
                <a:spcPct val="20000"/>
              </a:spcBef>
              <a:spcAft>
                <a:spcPts val="0"/>
              </a:spcAft>
              <a:defRPr/>
            </a:pPr>
            <a:r>
              <a:rPr lang="lt-LT" dirty="0">
                <a:latin typeface="Arial" pitchFamily="34" charset="0"/>
                <a:cs typeface="Arial" pitchFamily="34" charset="0"/>
              </a:rPr>
              <a:t>Savivaldybėse nėra bendro supratimo dėl rizikos vertinimo, vertinama nuo labai didelės iki priimtinos. Tik 5 savivaldybės pasirėmė esama nacionaline rizikos analize, kuri nustato vidutinę riziką ir valstybiniu planu, kuriame numatomos atitinkamos priemonės.</a:t>
            </a:r>
          </a:p>
        </p:txBody>
      </p:sp>
      <p:pic>
        <p:nvPicPr>
          <p:cNvPr id="2" name="Picture 1">
            <a:extLst>
              <a:ext uri="{FF2B5EF4-FFF2-40B4-BE49-F238E27FC236}">
                <a16:creationId xmlns:a16="http://schemas.microsoft.com/office/drawing/2014/main" id="{F4A5C8CA-ED6E-4AE9-BE44-8D99A96975AD}"/>
              </a:ext>
            </a:extLst>
          </p:cNvPr>
          <p:cNvPicPr>
            <a:picLocks noChangeAspect="1"/>
          </p:cNvPicPr>
          <p:nvPr/>
        </p:nvPicPr>
        <p:blipFill>
          <a:blip r:embed="rId5"/>
          <a:stretch>
            <a:fillRect/>
          </a:stretch>
        </p:blipFill>
        <p:spPr>
          <a:xfrm>
            <a:off x="4609255" y="1382682"/>
            <a:ext cx="4162425" cy="1257300"/>
          </a:xfrm>
          <a:prstGeom prst="rect">
            <a:avLst/>
          </a:prstGeom>
        </p:spPr>
      </p:pic>
      <p:pic>
        <p:nvPicPr>
          <p:cNvPr id="3" name="Picture 2">
            <a:extLst>
              <a:ext uri="{FF2B5EF4-FFF2-40B4-BE49-F238E27FC236}">
                <a16:creationId xmlns:a16="http://schemas.microsoft.com/office/drawing/2014/main" id="{D194F6FD-63C3-450B-B644-9238ACE6B317}"/>
              </a:ext>
            </a:extLst>
          </p:cNvPr>
          <p:cNvPicPr>
            <a:picLocks noChangeAspect="1"/>
          </p:cNvPicPr>
          <p:nvPr/>
        </p:nvPicPr>
        <p:blipFill>
          <a:blip r:embed="rId6"/>
          <a:stretch>
            <a:fillRect/>
          </a:stretch>
        </p:blipFill>
        <p:spPr>
          <a:xfrm>
            <a:off x="1151620" y="1564285"/>
            <a:ext cx="2657475" cy="1905000"/>
          </a:xfrm>
          <a:prstGeom prst="rect">
            <a:avLst/>
          </a:prstGeom>
        </p:spPr>
      </p:pic>
      <p:pic>
        <p:nvPicPr>
          <p:cNvPr id="4" name="Picture 3">
            <a:extLst>
              <a:ext uri="{FF2B5EF4-FFF2-40B4-BE49-F238E27FC236}">
                <a16:creationId xmlns:a16="http://schemas.microsoft.com/office/drawing/2014/main" id="{F382924F-1575-4512-BDB5-CE6B982366D2}"/>
              </a:ext>
            </a:extLst>
          </p:cNvPr>
          <p:cNvPicPr>
            <a:picLocks noChangeAspect="1"/>
          </p:cNvPicPr>
          <p:nvPr/>
        </p:nvPicPr>
        <p:blipFill>
          <a:blip r:embed="rId7"/>
          <a:stretch>
            <a:fillRect/>
          </a:stretch>
        </p:blipFill>
        <p:spPr>
          <a:xfrm>
            <a:off x="6101947" y="2806670"/>
            <a:ext cx="2657475" cy="1905000"/>
          </a:xfrm>
          <a:prstGeom prst="rect">
            <a:avLst/>
          </a:prstGeom>
        </p:spPr>
      </p:pic>
      <p:pic>
        <p:nvPicPr>
          <p:cNvPr id="9" name="Picture 8">
            <a:extLst>
              <a:ext uri="{FF2B5EF4-FFF2-40B4-BE49-F238E27FC236}">
                <a16:creationId xmlns:a16="http://schemas.microsoft.com/office/drawing/2014/main" id="{8CFF6815-2DDB-4B72-B026-37E26CE25636}"/>
              </a:ext>
            </a:extLst>
          </p:cNvPr>
          <p:cNvPicPr>
            <a:picLocks noChangeAspect="1"/>
          </p:cNvPicPr>
          <p:nvPr/>
        </p:nvPicPr>
        <p:blipFill>
          <a:blip r:embed="rId8"/>
          <a:stretch>
            <a:fillRect/>
          </a:stretch>
        </p:blipFill>
        <p:spPr>
          <a:xfrm>
            <a:off x="1137815" y="3537012"/>
            <a:ext cx="2657475" cy="1590675"/>
          </a:xfrm>
          <a:prstGeom prst="rect">
            <a:avLst/>
          </a:prstGeom>
        </p:spPr>
      </p:pic>
    </p:spTree>
    <p:extLst>
      <p:ext uri="{BB962C8B-B14F-4D97-AF65-F5344CB8AC3E}">
        <p14:creationId xmlns:p14="http://schemas.microsoft.com/office/powerpoint/2010/main" val="3906966106"/>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kumentas" ma:contentTypeID="0x010100D4A5A4893FE3E84B9BA5323A6700D25D" ma:contentTypeVersion="0" ma:contentTypeDescription="Kurkite naują dokumentą." ma:contentTypeScope="" ma:versionID="dd98a89453fed15b98b12689da724247">
  <xsd:schema xmlns:xsd="http://www.w3.org/2001/XMLSchema" xmlns:p="http://schemas.microsoft.com/office/2006/metadata/properties" targetNamespace="http://schemas.microsoft.com/office/2006/metadata/properties" ma:root="true" ma:fieldsID="3eca4f21543bbcc9831ffc6d9a7bfce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ma:readOnly="true"/>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49A40A-7937-4792-9462-54DAF7C7DB32}">
  <ds:schemaRefs>
    <ds:schemaRef ds:uri="http://schemas.microsoft.com/office/2006/documentManagement/types"/>
    <ds:schemaRef ds:uri="http://www.w3.org/XML/1998/namespace"/>
    <ds:schemaRef ds:uri="http://purl.org/dc/dcmitype/"/>
    <ds:schemaRef ds:uri="http://purl.org/dc/elements/1.1/"/>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866F8CB0-C1F4-4BA9-AB73-A05F8B00BE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CF3A954B-D7D4-477A-9671-6AF443C3BF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25010</TotalTime>
  <Words>1940</Words>
  <Application>Microsoft Office PowerPoint</Application>
  <PresentationFormat>On-screen Show (4:3)</PresentationFormat>
  <Paragraphs>177</Paragraphs>
  <Slides>28</Slides>
  <Notes>26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5" baseType="lpstr">
      <vt:lpstr>Arial</vt:lpstr>
      <vt:lpstr>Book Antiqua</vt:lpstr>
      <vt:lpstr>Calibri</vt:lpstr>
      <vt:lpstr>Times New Roman</vt:lpstr>
      <vt:lpstr>Wingdings</vt:lpstr>
      <vt:lpstr>Office tema</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PAGD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gema</dc:creator>
  <cp:lastModifiedBy>Edgaras Geda</cp:lastModifiedBy>
  <cp:revision>2716</cp:revision>
  <cp:lastPrinted>2019-01-24T06:10:07Z</cp:lastPrinted>
  <dcterms:created xsi:type="dcterms:W3CDTF">2004-08-19T08:31:38Z</dcterms:created>
  <dcterms:modified xsi:type="dcterms:W3CDTF">2020-07-30T07:14:36Z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0x010100D4A5A4893FE3E84B9BA5323A6700D25D</vt:lpwstr>
  </property>
</Properties>
</file>