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1" r:id="rId2"/>
    <p:sldMasterId id="2147485261" r:id="rId3"/>
  </p:sldMasterIdLst>
  <p:notesMasterIdLst>
    <p:notesMasterId r:id="rId19"/>
  </p:notesMasterIdLst>
  <p:handoutMasterIdLst>
    <p:handoutMasterId r:id="rId20"/>
  </p:handoutMasterIdLst>
  <p:sldIdLst>
    <p:sldId id="451" r:id="rId4"/>
    <p:sldId id="452" r:id="rId5"/>
    <p:sldId id="464" r:id="rId6"/>
    <p:sldId id="453" r:id="rId7"/>
    <p:sldId id="454" r:id="rId8"/>
    <p:sldId id="455" r:id="rId9"/>
    <p:sldId id="457" r:id="rId10"/>
    <p:sldId id="458" r:id="rId11"/>
    <p:sldId id="459" r:id="rId12"/>
    <p:sldId id="468" r:id="rId13"/>
    <p:sldId id="467" r:id="rId14"/>
    <p:sldId id="466" r:id="rId15"/>
    <p:sldId id="465" r:id="rId16"/>
    <p:sldId id="460" r:id="rId17"/>
    <p:sldId id="461" r:id="rId18"/>
  </p:sldIdLst>
  <p:sldSz cx="9144000" cy="6858000" type="screen4x3"/>
  <p:notesSz cx="6797675" cy="9926638"/>
  <p:defaultTextStyle>
    <a:defPPr>
      <a:defRPr lang="en-GB"/>
    </a:defPPr>
    <a:lvl1pPr algn="l" rtl="0" eaLnBrk="0" fontAlgn="base" hangingPunct="0">
      <a:spcBef>
        <a:spcPct val="0"/>
      </a:spcBef>
      <a:spcAft>
        <a:spcPct val="0"/>
      </a:spcAft>
      <a:defRPr sz="2400" b="1" kern="1200">
        <a:solidFill>
          <a:schemeClr val="bg1"/>
        </a:solidFill>
        <a:latin typeface="Times New Roman" panose="02020603050405020304" pitchFamily="18" charset="0"/>
        <a:ea typeface="+mn-ea"/>
        <a:cs typeface="Lucida Sans Unicode" panose="020B0602030504020204" pitchFamily="34" charset="0"/>
      </a:defRPr>
    </a:lvl1pPr>
    <a:lvl2pPr marL="457200" algn="l" rtl="0" eaLnBrk="0" fontAlgn="base" hangingPunct="0">
      <a:spcBef>
        <a:spcPct val="0"/>
      </a:spcBef>
      <a:spcAft>
        <a:spcPct val="0"/>
      </a:spcAft>
      <a:defRPr sz="2400" b="1" kern="1200">
        <a:solidFill>
          <a:schemeClr val="bg1"/>
        </a:solidFill>
        <a:latin typeface="Times New Roman" panose="02020603050405020304" pitchFamily="18" charset="0"/>
        <a:ea typeface="+mn-ea"/>
        <a:cs typeface="Lucida Sans Unicode" panose="020B0602030504020204" pitchFamily="34" charset="0"/>
      </a:defRPr>
    </a:lvl2pPr>
    <a:lvl3pPr marL="914400" algn="l" rtl="0" eaLnBrk="0" fontAlgn="base" hangingPunct="0">
      <a:spcBef>
        <a:spcPct val="0"/>
      </a:spcBef>
      <a:spcAft>
        <a:spcPct val="0"/>
      </a:spcAft>
      <a:defRPr sz="2400" b="1" kern="1200">
        <a:solidFill>
          <a:schemeClr val="bg1"/>
        </a:solidFill>
        <a:latin typeface="Times New Roman" panose="02020603050405020304" pitchFamily="18" charset="0"/>
        <a:ea typeface="+mn-ea"/>
        <a:cs typeface="Lucida Sans Unicode" panose="020B0602030504020204" pitchFamily="34" charset="0"/>
      </a:defRPr>
    </a:lvl3pPr>
    <a:lvl4pPr marL="1371600" algn="l" rtl="0" eaLnBrk="0" fontAlgn="base" hangingPunct="0">
      <a:spcBef>
        <a:spcPct val="0"/>
      </a:spcBef>
      <a:spcAft>
        <a:spcPct val="0"/>
      </a:spcAft>
      <a:defRPr sz="2400" b="1" kern="1200">
        <a:solidFill>
          <a:schemeClr val="bg1"/>
        </a:solidFill>
        <a:latin typeface="Times New Roman" panose="02020603050405020304" pitchFamily="18" charset="0"/>
        <a:ea typeface="+mn-ea"/>
        <a:cs typeface="Lucida Sans Unicode" panose="020B0602030504020204" pitchFamily="34" charset="0"/>
      </a:defRPr>
    </a:lvl4pPr>
    <a:lvl5pPr marL="1828800" algn="l" rtl="0" eaLnBrk="0" fontAlgn="base" hangingPunct="0">
      <a:spcBef>
        <a:spcPct val="0"/>
      </a:spcBef>
      <a:spcAft>
        <a:spcPct val="0"/>
      </a:spcAft>
      <a:defRPr sz="2400" b="1" kern="1200">
        <a:solidFill>
          <a:schemeClr val="bg1"/>
        </a:solidFill>
        <a:latin typeface="Times New Roman" panose="02020603050405020304" pitchFamily="18" charset="0"/>
        <a:ea typeface="+mn-ea"/>
        <a:cs typeface="Lucida Sans Unicode" panose="020B0602030504020204" pitchFamily="34" charset="0"/>
      </a:defRPr>
    </a:lvl5pPr>
    <a:lvl6pPr marL="2286000" algn="l" defTabSz="914400" rtl="0" eaLnBrk="1" latinLnBrk="0" hangingPunct="1">
      <a:defRPr sz="2400" b="1" kern="1200">
        <a:solidFill>
          <a:schemeClr val="bg1"/>
        </a:solidFill>
        <a:latin typeface="Times New Roman" panose="02020603050405020304" pitchFamily="18" charset="0"/>
        <a:ea typeface="+mn-ea"/>
        <a:cs typeface="Lucida Sans Unicode" panose="020B0602030504020204" pitchFamily="34" charset="0"/>
      </a:defRPr>
    </a:lvl6pPr>
    <a:lvl7pPr marL="2743200" algn="l" defTabSz="914400" rtl="0" eaLnBrk="1" latinLnBrk="0" hangingPunct="1">
      <a:defRPr sz="2400" b="1" kern="1200">
        <a:solidFill>
          <a:schemeClr val="bg1"/>
        </a:solidFill>
        <a:latin typeface="Times New Roman" panose="02020603050405020304" pitchFamily="18" charset="0"/>
        <a:ea typeface="+mn-ea"/>
        <a:cs typeface="Lucida Sans Unicode" panose="020B0602030504020204" pitchFamily="34" charset="0"/>
      </a:defRPr>
    </a:lvl7pPr>
    <a:lvl8pPr marL="3200400" algn="l" defTabSz="914400" rtl="0" eaLnBrk="1" latinLnBrk="0" hangingPunct="1">
      <a:defRPr sz="2400" b="1" kern="1200">
        <a:solidFill>
          <a:schemeClr val="bg1"/>
        </a:solidFill>
        <a:latin typeface="Times New Roman" panose="02020603050405020304" pitchFamily="18" charset="0"/>
        <a:ea typeface="+mn-ea"/>
        <a:cs typeface="Lucida Sans Unicode" panose="020B0602030504020204" pitchFamily="34" charset="0"/>
      </a:defRPr>
    </a:lvl8pPr>
    <a:lvl9pPr marL="3657600" algn="l" defTabSz="914400" rtl="0" eaLnBrk="1" latinLnBrk="0" hangingPunct="1">
      <a:defRPr sz="2400" b="1" kern="1200">
        <a:solidFill>
          <a:schemeClr val="bg1"/>
        </a:solidFill>
        <a:latin typeface="Times New Roman" panose="02020603050405020304" pitchFamily="18" charset="0"/>
        <a:ea typeface="+mn-ea"/>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a Raudoniene" initials="" lastIdx="1" clrIdx="0"/>
  <p:cmAuthor id="2" name="Andrius" initials="" lastIdx="1" clrIdx="1"/>
  <p:cmAuthor id="3" name="Inga Raudoniene" initials="IR" lastIdx="8" clrIdx="2">
    <p:extLst>
      <p:ext uri="{19B8F6BF-5375-455C-9EA6-DF929625EA0E}">
        <p15:presenceInfo xmlns:p15="http://schemas.microsoft.com/office/powerpoint/2012/main" userId="58816150927ddb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008000"/>
    <a:srgbClr val="33CC33"/>
    <a:srgbClr val="61A6BF"/>
    <a:srgbClr val="FF9900"/>
    <a:srgbClr val="CCFF33"/>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37" autoAdjust="0"/>
  </p:normalViewPr>
  <p:slideViewPr>
    <p:cSldViewPr>
      <p:cViewPr varScale="1">
        <p:scale>
          <a:sx n="110" d="100"/>
          <a:sy n="110" d="100"/>
        </p:scale>
        <p:origin x="1680"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56"/>
    </p:cViewPr>
  </p:sorterViewPr>
  <p:notesViewPr>
    <p:cSldViewPr>
      <p:cViewPr varScale="1">
        <p:scale>
          <a:sx n="84" d="100"/>
          <a:sy n="84" d="100"/>
        </p:scale>
        <p:origin x="-1890" y="-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96B2C4FF-9601-45E9-B63D-281C120D9B5E}"/>
              </a:ext>
            </a:extLst>
          </p:cNvPr>
          <p:cNvSpPr>
            <a:spLocks noGrp="1" noChangeArrowheads="1"/>
          </p:cNvSpPr>
          <p:nvPr>
            <p:ph type="hdr" sz="quarte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lvl1pPr defTabSz="914195" eaLnBrk="0" hangingPunct="0">
              <a:defRPr sz="1200" b="0">
                <a:solidFill>
                  <a:schemeClr val="tx1"/>
                </a:solidFill>
              </a:defRPr>
            </a:lvl1pPr>
          </a:lstStyle>
          <a:p>
            <a:pPr>
              <a:defRPr/>
            </a:pPr>
            <a:endParaRPr lang="lt-LT" altLang="lt-LT"/>
          </a:p>
        </p:txBody>
      </p:sp>
      <p:sp>
        <p:nvSpPr>
          <p:cNvPr id="33795" name="Rectangle 3">
            <a:extLst>
              <a:ext uri="{FF2B5EF4-FFF2-40B4-BE49-F238E27FC236}">
                <a16:creationId xmlns:a16="http://schemas.microsoft.com/office/drawing/2014/main" xmlns="" id="{71306BEC-C46B-403D-8A14-6A1D16E005A6}"/>
              </a:ext>
            </a:extLst>
          </p:cNvPr>
          <p:cNvSpPr>
            <a:spLocks noGrp="1" noChangeArrowheads="1"/>
          </p:cNvSpPr>
          <p:nvPr>
            <p:ph type="dt" sz="quarter" idx="1"/>
          </p:nvPr>
        </p:nvSpPr>
        <p:spPr bwMode="auto">
          <a:xfrm>
            <a:off x="3849688"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lvl1pPr algn="r" defTabSz="914195" eaLnBrk="0" hangingPunct="0">
              <a:defRPr sz="1200" b="0">
                <a:solidFill>
                  <a:schemeClr val="tx1"/>
                </a:solidFill>
              </a:defRPr>
            </a:lvl1pPr>
          </a:lstStyle>
          <a:p>
            <a:pPr>
              <a:defRPr/>
            </a:pPr>
            <a:endParaRPr lang="lt-LT" altLang="lt-LT"/>
          </a:p>
        </p:txBody>
      </p:sp>
      <p:sp>
        <p:nvSpPr>
          <p:cNvPr id="33796" name="Rectangle 4">
            <a:extLst>
              <a:ext uri="{FF2B5EF4-FFF2-40B4-BE49-F238E27FC236}">
                <a16:creationId xmlns:a16="http://schemas.microsoft.com/office/drawing/2014/main" xmlns="" id="{E589A459-51AF-4EF8-8371-A30DBF91F1E1}"/>
              </a:ext>
            </a:extLst>
          </p:cNvPr>
          <p:cNvSpPr>
            <a:spLocks noGrp="1" noChangeArrowheads="1"/>
          </p:cNvSpPr>
          <p:nvPr>
            <p:ph type="ftr" sz="quarter" idx="2"/>
          </p:nvPr>
        </p:nvSpPr>
        <p:spPr bwMode="auto">
          <a:xfrm>
            <a:off x="0"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b" anchorCtr="0" compatLnSpc="1">
            <a:prstTxWarp prst="textNoShape">
              <a:avLst/>
            </a:prstTxWarp>
          </a:bodyPr>
          <a:lstStyle>
            <a:lvl1pPr defTabSz="914195" eaLnBrk="0" hangingPunct="0">
              <a:defRPr sz="1200" b="0">
                <a:solidFill>
                  <a:schemeClr val="tx1"/>
                </a:solidFill>
              </a:defRPr>
            </a:lvl1pPr>
          </a:lstStyle>
          <a:p>
            <a:pPr>
              <a:defRPr/>
            </a:pPr>
            <a:endParaRPr lang="lt-LT" altLang="lt-LT"/>
          </a:p>
        </p:txBody>
      </p:sp>
      <p:sp>
        <p:nvSpPr>
          <p:cNvPr id="33797" name="Rectangle 5">
            <a:extLst>
              <a:ext uri="{FF2B5EF4-FFF2-40B4-BE49-F238E27FC236}">
                <a16:creationId xmlns:a16="http://schemas.microsoft.com/office/drawing/2014/main" xmlns="" id="{2661A2C9-C81E-40A7-A2B9-3421C4D49C24}"/>
              </a:ext>
            </a:extLst>
          </p:cNvPr>
          <p:cNvSpPr>
            <a:spLocks noGrp="1" noChangeArrowheads="1"/>
          </p:cNvSpPr>
          <p:nvPr>
            <p:ph type="sldNum" sz="quarter" idx="3"/>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b" anchorCtr="0" compatLnSpc="1">
            <a:prstTxWarp prst="textNoShape">
              <a:avLst/>
            </a:prstTxWarp>
          </a:bodyPr>
          <a:lstStyle>
            <a:lvl1pPr algn="r" defTabSz="914195" eaLnBrk="0" hangingPunct="0">
              <a:defRPr sz="1200" b="0">
                <a:solidFill>
                  <a:schemeClr val="tx1"/>
                </a:solidFill>
              </a:defRPr>
            </a:lvl1pPr>
          </a:lstStyle>
          <a:p>
            <a:pPr>
              <a:defRPr/>
            </a:pPr>
            <a:fld id="{F0ABA15C-2DB6-472E-8ABB-0F7961CEA65A}" type="slidenum">
              <a:rPr lang="lt-LT" altLang="lt-LT"/>
              <a:pPr>
                <a:defRPr/>
              </a:pPr>
              <a:t>‹#›</a:t>
            </a:fld>
            <a:endParaRPr lang="lt-LT" altLang="lt-LT"/>
          </a:p>
        </p:txBody>
      </p:sp>
      <p:pic>
        <p:nvPicPr>
          <p:cNvPr id="9222" name="Picture 6">
            <a:extLst>
              <a:ext uri="{FF2B5EF4-FFF2-40B4-BE49-F238E27FC236}">
                <a16:creationId xmlns:a16="http://schemas.microsoft.com/office/drawing/2014/main" xmlns="" id="{60CC528C-1981-4B2B-8109-DF09CAF27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117475"/>
            <a:ext cx="83026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844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a:extLst>
              <a:ext uri="{FF2B5EF4-FFF2-40B4-BE49-F238E27FC236}">
                <a16:creationId xmlns:a16="http://schemas.microsoft.com/office/drawing/2014/main" xmlns="" id="{6CF35D00-27AD-4D2B-8F77-BB998EC28C30}"/>
              </a:ext>
            </a:extLst>
          </p:cNvPr>
          <p:cNvSpPr>
            <a:spLocks noChangeArrowheads="1"/>
          </p:cNvSpPr>
          <p:nvPr/>
        </p:nvSpPr>
        <p:spPr bwMode="auto">
          <a:xfrm>
            <a:off x="0" y="0"/>
            <a:ext cx="6797675" cy="9926638"/>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430" tIns="45715" rIns="91430" bIns="45715" anchor="ctr"/>
          <a:lstStyle>
            <a:lvl1pPr defTabSz="904875" eaLnBrk="0" hangingPunct="0">
              <a:defRPr sz="2400" b="1">
                <a:solidFill>
                  <a:schemeClr val="bg1"/>
                </a:solidFill>
                <a:latin typeface="Times New Roman" panose="02020603050405020304" pitchFamily="18" charset="0"/>
                <a:cs typeface="Lucida Sans Unicode" panose="020B0602030504020204" pitchFamily="34" charset="0"/>
              </a:defRPr>
            </a:lvl1pPr>
            <a:lvl2pPr marL="735013" indent="-282575" defTabSz="904875" eaLnBrk="0" hangingPunct="0">
              <a:defRPr sz="2400" b="1">
                <a:solidFill>
                  <a:schemeClr val="bg1"/>
                </a:solidFill>
                <a:latin typeface="Times New Roman" panose="02020603050405020304" pitchFamily="18" charset="0"/>
                <a:cs typeface="Lucida Sans Unicode" panose="020B0602030504020204" pitchFamily="34" charset="0"/>
              </a:defRPr>
            </a:lvl2pPr>
            <a:lvl3pPr marL="1131888"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3pPr>
            <a:lvl4pPr marL="1584325"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4pPr>
            <a:lvl5pPr marL="2036763"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5pPr>
            <a:lvl6pPr marL="24939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511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083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655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endParaRPr lang="en-US" altLang="lt-LT" b="0"/>
          </a:p>
        </p:txBody>
      </p:sp>
      <p:sp>
        <p:nvSpPr>
          <p:cNvPr id="3074" name="Text Box 2">
            <a:extLst>
              <a:ext uri="{FF2B5EF4-FFF2-40B4-BE49-F238E27FC236}">
                <a16:creationId xmlns:a16="http://schemas.microsoft.com/office/drawing/2014/main" xmlns="" id="{E3C1A608-34BF-4C39-BB11-91B1EE5B20CF}"/>
              </a:ext>
            </a:extLst>
          </p:cNvPr>
          <p:cNvSpPr txBox="1">
            <a:spLocks noChangeArrowheads="1"/>
          </p:cNvSpPr>
          <p:nvPr/>
        </p:nvSpPr>
        <p:spPr bwMode="auto">
          <a:xfrm>
            <a:off x="0"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lvl1pPr defTabSz="904875" eaLnBrk="0" hangingPunct="0">
              <a:defRPr sz="2400" b="1">
                <a:solidFill>
                  <a:schemeClr val="bg1"/>
                </a:solidFill>
                <a:latin typeface="Times New Roman" panose="02020603050405020304" pitchFamily="18" charset="0"/>
                <a:cs typeface="Lucida Sans Unicode" panose="020B0602030504020204" pitchFamily="34" charset="0"/>
              </a:defRPr>
            </a:lvl1pPr>
            <a:lvl2pPr marL="735013" indent="-282575" defTabSz="904875" eaLnBrk="0" hangingPunct="0">
              <a:defRPr sz="2400" b="1">
                <a:solidFill>
                  <a:schemeClr val="bg1"/>
                </a:solidFill>
                <a:latin typeface="Times New Roman" panose="02020603050405020304" pitchFamily="18" charset="0"/>
                <a:cs typeface="Lucida Sans Unicode" panose="020B0602030504020204" pitchFamily="34" charset="0"/>
              </a:defRPr>
            </a:lvl2pPr>
            <a:lvl3pPr marL="1131888"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3pPr>
            <a:lvl4pPr marL="1584325"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4pPr>
            <a:lvl5pPr marL="2036763"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5pPr>
            <a:lvl6pPr marL="24939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511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083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655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endParaRPr lang="en-US" altLang="lt-LT" b="0"/>
          </a:p>
        </p:txBody>
      </p:sp>
      <p:sp>
        <p:nvSpPr>
          <p:cNvPr id="3075" name="Text Box 3">
            <a:extLst>
              <a:ext uri="{FF2B5EF4-FFF2-40B4-BE49-F238E27FC236}">
                <a16:creationId xmlns:a16="http://schemas.microsoft.com/office/drawing/2014/main" xmlns="" id="{FEDC1A6C-6D6B-4456-8EA7-AAAD29C9207F}"/>
              </a:ext>
            </a:extLst>
          </p:cNvPr>
          <p:cNvSpPr txBox="1">
            <a:spLocks noChangeArrowheads="1"/>
          </p:cNvSpPr>
          <p:nvPr/>
        </p:nvSpPr>
        <p:spPr bwMode="auto">
          <a:xfrm>
            <a:off x="3851275" y="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lvl1pPr defTabSz="904875" eaLnBrk="0" hangingPunct="0">
              <a:defRPr sz="2400" b="1">
                <a:solidFill>
                  <a:schemeClr val="bg1"/>
                </a:solidFill>
                <a:latin typeface="Times New Roman" panose="02020603050405020304" pitchFamily="18" charset="0"/>
                <a:cs typeface="Lucida Sans Unicode" panose="020B0602030504020204" pitchFamily="34" charset="0"/>
              </a:defRPr>
            </a:lvl1pPr>
            <a:lvl2pPr marL="735013" indent="-282575" defTabSz="904875" eaLnBrk="0" hangingPunct="0">
              <a:defRPr sz="2400" b="1">
                <a:solidFill>
                  <a:schemeClr val="bg1"/>
                </a:solidFill>
                <a:latin typeface="Times New Roman" panose="02020603050405020304" pitchFamily="18" charset="0"/>
                <a:cs typeface="Lucida Sans Unicode" panose="020B0602030504020204" pitchFamily="34" charset="0"/>
              </a:defRPr>
            </a:lvl2pPr>
            <a:lvl3pPr marL="1131888"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3pPr>
            <a:lvl4pPr marL="1584325"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4pPr>
            <a:lvl5pPr marL="2036763"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5pPr>
            <a:lvl6pPr marL="24939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511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083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655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endParaRPr lang="en-US" altLang="lt-LT" b="0"/>
          </a:p>
        </p:txBody>
      </p:sp>
      <p:sp>
        <p:nvSpPr>
          <p:cNvPr id="8197" name="Rectangle 4">
            <a:extLst>
              <a:ext uri="{FF2B5EF4-FFF2-40B4-BE49-F238E27FC236}">
                <a16:creationId xmlns:a16="http://schemas.microsoft.com/office/drawing/2014/main" xmlns="" id="{B2682658-ADCC-49F5-BF42-ED513BC14044}"/>
              </a:ext>
            </a:extLst>
          </p:cNvPr>
          <p:cNvSpPr>
            <a:spLocks noGrp="1" noRot="1" noChangeAspect="1" noChangeArrowheads="1" noTextEdit="1"/>
          </p:cNvSpPr>
          <p:nvPr>
            <p:ph type="sldImg"/>
          </p:nvPr>
        </p:nvSpPr>
        <p:spPr bwMode="auto">
          <a:xfrm>
            <a:off x="917575" y="744538"/>
            <a:ext cx="4964113" cy="3722687"/>
          </a:xfrm>
          <a:prstGeom prst="rect">
            <a:avLst/>
          </a:prstGeom>
          <a:solidFill>
            <a:srgbClr val="FFFFFF"/>
          </a:solidFill>
          <a:ln w="9525">
            <a:solidFill>
              <a:srgbClr val="000000"/>
            </a:solidFill>
            <a:miter lim="800000"/>
            <a:headEnd/>
            <a:tailEnd/>
          </a:ln>
        </p:spPr>
      </p:sp>
      <p:sp>
        <p:nvSpPr>
          <p:cNvPr id="3077" name="Rectangle 5">
            <a:extLst>
              <a:ext uri="{FF2B5EF4-FFF2-40B4-BE49-F238E27FC236}">
                <a16:creationId xmlns:a16="http://schemas.microsoft.com/office/drawing/2014/main" xmlns="" id="{60828A7B-9E45-4E8E-94E0-22FD4A103E36}"/>
              </a:ext>
            </a:extLst>
          </p:cNvPr>
          <p:cNvSpPr txBox="1">
            <a:spLocks noGrp="1" noChangeArrowheads="1"/>
          </p:cNvSpPr>
          <p:nvPr>
            <p:ph type="body" idx="1"/>
          </p:nvPr>
        </p:nvSpPr>
        <p:spPr bwMode="auto">
          <a:xfrm>
            <a:off x="906463" y="4714875"/>
            <a:ext cx="49847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90" tIns="46795" rIns="89990" bIns="46795" numCol="1" anchor="t" anchorCtr="0" compatLnSpc="1">
            <a:prstTxWarp prst="textNoShape">
              <a:avLst/>
            </a:prstTxWarp>
          </a:bodyPr>
          <a:lstStyle/>
          <a:p>
            <a:pPr lvl="0"/>
            <a:endParaRPr lang="lt-LT" altLang="lt-LT" noProof="0"/>
          </a:p>
        </p:txBody>
      </p:sp>
      <p:sp>
        <p:nvSpPr>
          <p:cNvPr id="3078" name="Text Box 6">
            <a:extLst>
              <a:ext uri="{FF2B5EF4-FFF2-40B4-BE49-F238E27FC236}">
                <a16:creationId xmlns:a16="http://schemas.microsoft.com/office/drawing/2014/main" xmlns="" id="{53CA9160-1115-4055-BC8C-0B5E23D73C07}"/>
              </a:ext>
            </a:extLst>
          </p:cNvPr>
          <p:cNvSpPr txBox="1">
            <a:spLocks noChangeArrowheads="1"/>
          </p:cNvSpPr>
          <p:nvPr/>
        </p:nvSpPr>
        <p:spPr bwMode="auto">
          <a:xfrm>
            <a:off x="0"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nchor="ctr"/>
          <a:lstStyle>
            <a:lvl1pPr defTabSz="904875" eaLnBrk="0" hangingPunct="0">
              <a:defRPr sz="2400" b="1">
                <a:solidFill>
                  <a:schemeClr val="bg1"/>
                </a:solidFill>
                <a:latin typeface="Times New Roman" panose="02020603050405020304" pitchFamily="18" charset="0"/>
                <a:cs typeface="Lucida Sans Unicode" panose="020B0602030504020204" pitchFamily="34" charset="0"/>
              </a:defRPr>
            </a:lvl1pPr>
            <a:lvl2pPr marL="735013" indent="-282575" defTabSz="904875" eaLnBrk="0" hangingPunct="0">
              <a:defRPr sz="2400" b="1">
                <a:solidFill>
                  <a:schemeClr val="bg1"/>
                </a:solidFill>
                <a:latin typeface="Times New Roman" panose="02020603050405020304" pitchFamily="18" charset="0"/>
                <a:cs typeface="Lucida Sans Unicode" panose="020B0602030504020204" pitchFamily="34" charset="0"/>
              </a:defRPr>
            </a:lvl2pPr>
            <a:lvl3pPr marL="1131888"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3pPr>
            <a:lvl4pPr marL="1584325"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4pPr>
            <a:lvl5pPr marL="2036763" indent="-227013" defTabSz="904875" eaLnBrk="0" hangingPunct="0">
              <a:defRPr sz="2400" b="1">
                <a:solidFill>
                  <a:schemeClr val="bg1"/>
                </a:solidFill>
                <a:latin typeface="Times New Roman" panose="02020603050405020304" pitchFamily="18" charset="0"/>
                <a:cs typeface="Lucida Sans Unicode" panose="020B0602030504020204" pitchFamily="34" charset="0"/>
              </a:defRPr>
            </a:lvl5pPr>
            <a:lvl6pPr marL="24939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511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083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65563" indent="-227013" defTabSz="904875"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endParaRPr lang="en-US" altLang="lt-LT" b="0"/>
          </a:p>
        </p:txBody>
      </p:sp>
      <p:sp>
        <p:nvSpPr>
          <p:cNvPr id="3079" name="Text Box 7">
            <a:extLst>
              <a:ext uri="{FF2B5EF4-FFF2-40B4-BE49-F238E27FC236}">
                <a16:creationId xmlns:a16="http://schemas.microsoft.com/office/drawing/2014/main" xmlns="" id="{BFD200D1-917D-4CB0-9529-835ACD0A0F30}"/>
              </a:ext>
            </a:extLst>
          </p:cNvPr>
          <p:cNvSpPr txBox="1">
            <a:spLocks noChangeArrowheads="1"/>
          </p:cNvSpPr>
          <p:nvPr/>
        </p:nvSpPr>
        <p:spPr bwMode="auto">
          <a:xfrm>
            <a:off x="3851275" y="9656763"/>
            <a:ext cx="2946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0" tIns="46795" rIns="89990" bIns="46795" anchor="b">
            <a:spAutoFit/>
          </a:bodyPr>
          <a:lstStyle>
            <a:lvl1pPr defTabSz="904875" eaLnBrk="0" hangingPunct="0">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1pPr>
            <a:lvl2pPr marL="735013" indent="-282575" defTabSz="904875" eaLnBrk="0" hangingPunct="0">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2pPr>
            <a:lvl3pPr marL="1131888" indent="-227013" defTabSz="904875" eaLnBrk="0" hangingPunct="0">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3pPr>
            <a:lvl4pPr marL="1584325" indent="-227013" defTabSz="904875" eaLnBrk="0" hangingPunct="0">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4pPr>
            <a:lvl5pPr marL="2036763" indent="-227013" defTabSz="904875" eaLnBrk="0" hangingPunct="0">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5pPr>
            <a:lvl6pPr marL="2493963" indent="-227013" defTabSz="904875" eaLnBrk="0" fontAlgn="base" hangingPunct="0">
              <a:spcBef>
                <a:spcPct val="0"/>
              </a:spcBef>
              <a:spcAft>
                <a:spcPct val="0"/>
              </a:spcAft>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6pPr>
            <a:lvl7pPr marL="2951163" indent="-227013" defTabSz="904875" eaLnBrk="0" fontAlgn="base" hangingPunct="0">
              <a:spcBef>
                <a:spcPct val="0"/>
              </a:spcBef>
              <a:spcAft>
                <a:spcPct val="0"/>
              </a:spcAft>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7pPr>
            <a:lvl8pPr marL="3408363" indent="-227013" defTabSz="904875" eaLnBrk="0" fontAlgn="base" hangingPunct="0">
              <a:spcBef>
                <a:spcPct val="0"/>
              </a:spcBef>
              <a:spcAft>
                <a:spcPct val="0"/>
              </a:spcAft>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8pPr>
            <a:lvl9pPr marL="3865563" indent="-227013" defTabSz="904875" eaLnBrk="0" fontAlgn="base" hangingPunct="0">
              <a:spcBef>
                <a:spcPct val="0"/>
              </a:spcBef>
              <a:spcAft>
                <a:spcPct val="0"/>
              </a:spcAft>
              <a:tabLst>
                <a:tab pos="0" algn="l"/>
                <a:tab pos="904875" algn="l"/>
                <a:tab pos="1809750" algn="l"/>
                <a:tab pos="2714625" algn="l"/>
                <a:tab pos="3619500" algn="l"/>
                <a:tab pos="4524375" algn="l"/>
                <a:tab pos="5429250" algn="l"/>
                <a:tab pos="6334125" algn="l"/>
                <a:tab pos="7240588" algn="l"/>
                <a:tab pos="8145463" algn="l"/>
                <a:tab pos="9050338" algn="l"/>
                <a:tab pos="9955213" algn="l"/>
              </a:tabLst>
              <a:defRPr sz="2400" b="1">
                <a:solidFill>
                  <a:schemeClr val="bg1"/>
                </a:solidFill>
                <a:latin typeface="Times New Roman" panose="02020603050405020304" pitchFamily="18" charset="0"/>
                <a:cs typeface="Lucida Sans Unicode" panose="020B0602030504020204" pitchFamily="34" charset="0"/>
              </a:defRPr>
            </a:lvl9pPr>
          </a:lstStyle>
          <a:p>
            <a:pPr algn="r" eaLnBrk="1" hangingPunct="1">
              <a:lnSpc>
                <a:spcPct val="101000"/>
              </a:lnSpc>
              <a:buClr>
                <a:srgbClr val="FFFFFF"/>
              </a:buClr>
              <a:buSzPct val="100000"/>
              <a:buFont typeface="Arial Baltic" panose="020B0604020202020204" pitchFamily="34" charset="0"/>
              <a:buNone/>
              <a:defRPr/>
            </a:pPr>
            <a:fld id="{1415C0B9-6B2E-462D-AFB2-4CA8E7DDFEA1}" type="slidenum">
              <a:rPr lang="en-GB" altLang="lt-LT" sz="1200" b="0" smtClean="0">
                <a:solidFill>
                  <a:srgbClr val="000000"/>
                </a:solidFill>
              </a:rPr>
              <a:pPr algn="r" eaLnBrk="1" hangingPunct="1">
                <a:lnSpc>
                  <a:spcPct val="101000"/>
                </a:lnSpc>
                <a:buClr>
                  <a:srgbClr val="FFFFFF"/>
                </a:buClr>
                <a:buSzPct val="100000"/>
                <a:buFont typeface="Arial Baltic" panose="020B0604020202020204" pitchFamily="34" charset="0"/>
                <a:buNone/>
                <a:defRPr/>
              </a:pPr>
              <a:t>‹#›</a:t>
            </a:fld>
            <a:endParaRPr lang="en-GB" altLang="lt-LT" sz="1200" b="0">
              <a:solidFill>
                <a:srgbClr val="000000"/>
              </a:solidFill>
            </a:endParaRPr>
          </a:p>
        </p:txBody>
      </p:sp>
    </p:spTree>
    <p:extLst>
      <p:ext uri="{BB962C8B-B14F-4D97-AF65-F5344CB8AC3E}">
        <p14:creationId xmlns:p14="http://schemas.microsoft.com/office/powerpoint/2010/main" val="313776507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BAD7BBAE-4CFC-4704-BAF9-5D00D2C789DA}"/>
              </a:ext>
            </a:extLst>
          </p:cNvPr>
          <p:cNvSpPr txBox="1">
            <a:spLocks noChangeArrowheads="1"/>
          </p:cNvSpPr>
          <p:nvPr/>
        </p:nvSpPr>
        <p:spPr bwMode="auto">
          <a:xfrm>
            <a:off x="304800" y="65532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9pPr>
          </a:lstStyle>
          <a:p>
            <a:pPr eaLnBrk="1" hangingPunct="1">
              <a:lnSpc>
                <a:spcPct val="101000"/>
              </a:lnSpc>
              <a:buClr>
                <a:srgbClr val="FFFF00"/>
              </a:buClr>
              <a:buSzPct val="100000"/>
              <a:buFont typeface="Arial Baltic" panose="020B0604020202020204" pitchFamily="34" charset="0"/>
              <a:buNone/>
              <a:defRPr/>
            </a:pPr>
            <a:fld id="{52E36B4B-B332-40B8-BDCA-8433836DFC50}" type="datetime1">
              <a:rPr lang="lt-LT" altLang="lt-LT" sz="1200" b="0" smtClean="0">
                <a:solidFill>
                  <a:srgbClr val="FFFF00"/>
                </a:solidFill>
              </a:rPr>
              <a:pPr eaLnBrk="1" hangingPunct="1">
                <a:lnSpc>
                  <a:spcPct val="101000"/>
                </a:lnSpc>
                <a:buClr>
                  <a:srgbClr val="FFFF00"/>
                </a:buClr>
                <a:buSzPct val="100000"/>
                <a:buFont typeface="Arial Baltic" panose="020B0604020202020204" pitchFamily="34" charset="0"/>
                <a:buNone/>
                <a:defRPr/>
              </a:pPr>
              <a:t>2019-06-25</a:t>
            </a:fld>
            <a:endParaRPr lang="en-GB" altLang="lt-LT" sz="1200" b="0">
              <a:solidFill>
                <a:srgbClr val="FFFF00"/>
              </a:solidFill>
            </a:endParaRPr>
          </a:p>
        </p:txBody>
      </p:sp>
      <p:sp>
        <p:nvSpPr>
          <p:cNvPr id="5" name="Text Box 3">
            <a:extLst>
              <a:ext uri="{FF2B5EF4-FFF2-40B4-BE49-F238E27FC236}">
                <a16:creationId xmlns:a16="http://schemas.microsoft.com/office/drawing/2014/main" xmlns="" id="{59E97D45-2811-4F16-B043-017576FF3179}"/>
              </a:ext>
            </a:extLst>
          </p:cNvPr>
          <p:cNvSpPr txBox="1">
            <a:spLocks noChangeArrowheads="1"/>
          </p:cNvSpPr>
          <p:nvPr/>
        </p:nvSpPr>
        <p:spPr bwMode="auto">
          <a:xfrm>
            <a:off x="1981200" y="6477000"/>
            <a:ext cx="5257800" cy="339725"/>
          </a:xfrm>
          <a:prstGeom prst="rect">
            <a:avLst/>
          </a:prstGeom>
          <a:noFill/>
          <a:ln w="9525">
            <a:noFill/>
            <a:miter lim="800000"/>
            <a:headEnd/>
            <a:tailEnd/>
          </a:ln>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9pPr>
          </a:lstStyle>
          <a:p>
            <a:pPr algn="ctr" eaLnBrk="1" hangingPunct="1">
              <a:lnSpc>
                <a:spcPct val="101000"/>
              </a:lnSpc>
              <a:buClr>
                <a:srgbClr val="FFFF00"/>
              </a:buClr>
              <a:buSzPct val="100000"/>
              <a:buFont typeface="Arial Baltic" panose="020B0604020202020204" pitchFamily="34" charset="0"/>
              <a:buNone/>
              <a:defRPr/>
            </a:pPr>
            <a:r>
              <a:rPr lang="en-GB" altLang="lt-LT" sz="1600" b="0">
                <a:solidFill>
                  <a:srgbClr val="FFFF00"/>
                </a:solidFill>
              </a:rPr>
              <a:t>Aplinkos apsaugos agentūra</a:t>
            </a:r>
          </a:p>
        </p:txBody>
      </p:sp>
      <p:sp>
        <p:nvSpPr>
          <p:cNvPr id="6" name="Text Box 4">
            <a:extLst>
              <a:ext uri="{FF2B5EF4-FFF2-40B4-BE49-F238E27FC236}">
                <a16:creationId xmlns:a16="http://schemas.microsoft.com/office/drawing/2014/main" xmlns="" id="{B75055CB-FFAC-44CB-8063-438A471A417A}"/>
              </a:ext>
            </a:extLst>
          </p:cNvPr>
          <p:cNvSpPr txBox="1">
            <a:spLocks noChangeArrowheads="1"/>
          </p:cNvSpPr>
          <p:nvPr/>
        </p:nvSpPr>
        <p:spPr bwMode="auto">
          <a:xfrm>
            <a:off x="7391400" y="6629400"/>
            <a:ext cx="17526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b="1">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b="1">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b="1">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endParaRPr lang="en-US" altLang="lt-LT" b="0"/>
          </a:p>
        </p:txBody>
      </p:sp>
      <p:sp>
        <p:nvSpPr>
          <p:cNvPr id="7" name="Line 5">
            <a:extLst>
              <a:ext uri="{FF2B5EF4-FFF2-40B4-BE49-F238E27FC236}">
                <a16:creationId xmlns:a16="http://schemas.microsoft.com/office/drawing/2014/main" xmlns="" id="{A1EEE4A2-DD8A-4415-89A9-697E22A91CAA}"/>
              </a:ext>
            </a:extLst>
          </p:cNvPr>
          <p:cNvSpPr>
            <a:spLocks noChangeShapeType="1"/>
          </p:cNvSpPr>
          <p:nvPr/>
        </p:nvSpPr>
        <p:spPr bwMode="auto">
          <a:xfrm flipH="1">
            <a:off x="303213" y="6400800"/>
            <a:ext cx="8537575" cy="1588"/>
          </a:xfrm>
          <a:prstGeom prst="line">
            <a:avLst/>
          </a:prstGeom>
          <a:noFill/>
          <a:ln w="936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2" name="Rectangle 6"/>
          <p:cNvSpPr>
            <a:spLocks noGrp="1" noChangeArrowheads="1"/>
          </p:cNvSpPr>
          <p:nvPr>
            <p:ph type="ctrTitle"/>
          </p:nvPr>
        </p:nvSpPr>
        <p:spPr>
          <a:xfrm>
            <a:off x="685800" y="2130425"/>
            <a:ext cx="7772400" cy="1470025"/>
          </a:xfrm>
        </p:spPr>
        <p:txBody>
          <a:bodyPr/>
          <a:lstStyle>
            <a:lvl1pPr algn="l">
              <a:lnSpc>
                <a:spcPct val="100000"/>
              </a:lnSpc>
              <a:buClr>
                <a:srgbClr val="000000"/>
              </a:buClr>
              <a:buFont typeface="Times New Roman" pitchFamily="18" charset="0"/>
              <a:buNone/>
              <a:defRPr>
                <a:solidFill>
                  <a:srgbClr val="000000"/>
                </a:solidFill>
                <a:effectLst/>
                <a:latin typeface="Times New Roman" pitchFamily="18" charset="0"/>
              </a:defRPr>
            </a:lvl1pPr>
          </a:lstStyle>
          <a:p>
            <a:r>
              <a:rPr lang="lt-LT"/>
              <a:t>Click to edit Master title style</a:t>
            </a:r>
          </a:p>
        </p:txBody>
      </p:sp>
      <p:sp>
        <p:nvSpPr>
          <p:cNvPr id="34823" name="Rectangle 7"/>
          <p:cNvSpPr>
            <a:spLocks noGrp="1" noChangeArrowheads="1"/>
          </p:cNvSpPr>
          <p:nvPr>
            <p:ph type="subTitle" idx="1"/>
          </p:nvPr>
        </p:nvSpPr>
        <p:spPr>
          <a:xfrm>
            <a:off x="1371600" y="3886200"/>
            <a:ext cx="6400800" cy="1752600"/>
          </a:xfrm>
        </p:spPr>
        <p:txBody>
          <a:bodyPr/>
          <a:lstStyle>
            <a:lvl1pPr marL="0" indent="0" algn="ctr">
              <a:buFont typeface="Arial Baltic" charset="0"/>
              <a:buNone/>
              <a:defRPr/>
            </a:lvl1pPr>
          </a:lstStyle>
          <a:p>
            <a:r>
              <a:rPr lang="lt-LT"/>
              <a:t>Click to edit Master subtitle style</a:t>
            </a:r>
          </a:p>
        </p:txBody>
      </p:sp>
    </p:spTree>
    <p:extLst>
      <p:ext uri="{BB962C8B-B14F-4D97-AF65-F5344CB8AC3E}">
        <p14:creationId xmlns:p14="http://schemas.microsoft.com/office/powerpoint/2010/main" val="342241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224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46088"/>
            <a:ext cx="1941513" cy="5876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46088"/>
            <a:ext cx="5676900" cy="5876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9553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D2B8E3E6-2ACF-4EC6-91BC-BE078E1A8CCB}"/>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5" name="Rectangle 5">
            <a:extLst>
              <a:ext uri="{FF2B5EF4-FFF2-40B4-BE49-F238E27FC236}">
                <a16:creationId xmlns:a16="http://schemas.microsoft.com/office/drawing/2014/main" xmlns="" id="{EEA42D23-6299-42ED-BF16-4B05F7B4F133}"/>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6" name="Rectangle 6">
            <a:extLst>
              <a:ext uri="{FF2B5EF4-FFF2-40B4-BE49-F238E27FC236}">
                <a16:creationId xmlns:a16="http://schemas.microsoft.com/office/drawing/2014/main" xmlns="" id="{FA1021DE-9211-4013-BA22-E2C97D639341}"/>
              </a:ext>
            </a:extLst>
          </p:cNvPr>
          <p:cNvSpPr>
            <a:spLocks noGrp="1" noChangeArrowheads="1"/>
          </p:cNvSpPr>
          <p:nvPr>
            <p:ph type="sldNum" sz="quarter" idx="12"/>
          </p:nvPr>
        </p:nvSpPr>
        <p:spPr>
          <a:ln/>
        </p:spPr>
        <p:txBody>
          <a:bodyPr/>
          <a:lstStyle>
            <a:lvl1pPr>
              <a:defRPr/>
            </a:lvl1pPr>
          </a:lstStyle>
          <a:p>
            <a:pPr>
              <a:defRPr/>
            </a:pPr>
            <a:fld id="{64A4AC78-4CD5-435D-A532-99FBC53E01A7}" type="slidenum">
              <a:rPr lang="lt-LT" altLang="lt-LT"/>
              <a:pPr>
                <a:defRPr/>
              </a:pPr>
              <a:t>‹#›</a:t>
            </a:fld>
            <a:endParaRPr lang="lt-LT" altLang="lt-LT"/>
          </a:p>
        </p:txBody>
      </p:sp>
    </p:spTree>
    <p:extLst>
      <p:ext uri="{BB962C8B-B14F-4D97-AF65-F5344CB8AC3E}">
        <p14:creationId xmlns:p14="http://schemas.microsoft.com/office/powerpoint/2010/main" val="585146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9E1C73A-56DD-465E-895A-FB6EA67EE829}"/>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5" name="Rectangle 5">
            <a:extLst>
              <a:ext uri="{FF2B5EF4-FFF2-40B4-BE49-F238E27FC236}">
                <a16:creationId xmlns:a16="http://schemas.microsoft.com/office/drawing/2014/main" xmlns="" id="{4365E2EE-389E-4EA3-816B-51BCEAF5DA1B}"/>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6" name="Rectangle 6">
            <a:extLst>
              <a:ext uri="{FF2B5EF4-FFF2-40B4-BE49-F238E27FC236}">
                <a16:creationId xmlns:a16="http://schemas.microsoft.com/office/drawing/2014/main" xmlns="" id="{AEA67F4C-CD97-4A13-B125-9DFE1513703C}"/>
              </a:ext>
            </a:extLst>
          </p:cNvPr>
          <p:cNvSpPr>
            <a:spLocks noGrp="1" noChangeArrowheads="1"/>
          </p:cNvSpPr>
          <p:nvPr>
            <p:ph type="sldNum" sz="quarter" idx="12"/>
          </p:nvPr>
        </p:nvSpPr>
        <p:spPr>
          <a:ln/>
        </p:spPr>
        <p:txBody>
          <a:bodyPr/>
          <a:lstStyle>
            <a:lvl1pPr>
              <a:defRPr/>
            </a:lvl1pPr>
          </a:lstStyle>
          <a:p>
            <a:pPr>
              <a:defRPr/>
            </a:pPr>
            <a:fld id="{D11712C0-0B16-4901-BEBC-3F1E1B3D043B}" type="slidenum">
              <a:rPr lang="lt-LT" altLang="lt-LT"/>
              <a:pPr>
                <a:defRPr/>
              </a:pPr>
              <a:t>‹#›</a:t>
            </a:fld>
            <a:endParaRPr lang="lt-LT" altLang="lt-LT"/>
          </a:p>
        </p:txBody>
      </p:sp>
    </p:spTree>
    <p:extLst>
      <p:ext uri="{BB962C8B-B14F-4D97-AF65-F5344CB8AC3E}">
        <p14:creationId xmlns:p14="http://schemas.microsoft.com/office/powerpoint/2010/main" val="596346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5F787975-69CE-4EC3-8496-05FB0DA4CD39}"/>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5" name="Rectangle 5">
            <a:extLst>
              <a:ext uri="{FF2B5EF4-FFF2-40B4-BE49-F238E27FC236}">
                <a16:creationId xmlns:a16="http://schemas.microsoft.com/office/drawing/2014/main" xmlns="" id="{6F3702EE-1C3D-4889-BB43-62DB80D6DBC1}"/>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6" name="Rectangle 6">
            <a:extLst>
              <a:ext uri="{FF2B5EF4-FFF2-40B4-BE49-F238E27FC236}">
                <a16:creationId xmlns:a16="http://schemas.microsoft.com/office/drawing/2014/main" xmlns="" id="{197C88EC-F78B-4316-9427-B31140C1C2F5}"/>
              </a:ext>
            </a:extLst>
          </p:cNvPr>
          <p:cNvSpPr>
            <a:spLocks noGrp="1" noChangeArrowheads="1"/>
          </p:cNvSpPr>
          <p:nvPr>
            <p:ph type="sldNum" sz="quarter" idx="12"/>
          </p:nvPr>
        </p:nvSpPr>
        <p:spPr>
          <a:ln/>
        </p:spPr>
        <p:txBody>
          <a:bodyPr/>
          <a:lstStyle>
            <a:lvl1pPr>
              <a:defRPr/>
            </a:lvl1pPr>
          </a:lstStyle>
          <a:p>
            <a:pPr>
              <a:defRPr/>
            </a:pPr>
            <a:fld id="{1AA52D76-7DF2-46D6-A76E-1749EA88E385}" type="slidenum">
              <a:rPr lang="lt-LT" altLang="lt-LT"/>
              <a:pPr>
                <a:defRPr/>
              </a:pPr>
              <a:t>‹#›</a:t>
            </a:fld>
            <a:endParaRPr lang="lt-LT" altLang="lt-LT"/>
          </a:p>
        </p:txBody>
      </p:sp>
    </p:spTree>
    <p:extLst>
      <p:ext uri="{BB962C8B-B14F-4D97-AF65-F5344CB8AC3E}">
        <p14:creationId xmlns:p14="http://schemas.microsoft.com/office/powerpoint/2010/main" val="2302260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9198E2C5-5369-4E81-95C8-0F8B00D04D27}"/>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6" name="Rectangle 5">
            <a:extLst>
              <a:ext uri="{FF2B5EF4-FFF2-40B4-BE49-F238E27FC236}">
                <a16:creationId xmlns:a16="http://schemas.microsoft.com/office/drawing/2014/main" xmlns="" id="{B8290509-0B3F-4263-804E-120CCF1B863F}"/>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7" name="Rectangle 6">
            <a:extLst>
              <a:ext uri="{FF2B5EF4-FFF2-40B4-BE49-F238E27FC236}">
                <a16:creationId xmlns:a16="http://schemas.microsoft.com/office/drawing/2014/main" xmlns="" id="{99633B86-FC61-49C0-8F9D-24778BDD15BD}"/>
              </a:ext>
            </a:extLst>
          </p:cNvPr>
          <p:cNvSpPr>
            <a:spLocks noGrp="1" noChangeArrowheads="1"/>
          </p:cNvSpPr>
          <p:nvPr>
            <p:ph type="sldNum" sz="quarter" idx="12"/>
          </p:nvPr>
        </p:nvSpPr>
        <p:spPr>
          <a:ln/>
        </p:spPr>
        <p:txBody>
          <a:bodyPr/>
          <a:lstStyle>
            <a:lvl1pPr>
              <a:defRPr/>
            </a:lvl1pPr>
          </a:lstStyle>
          <a:p>
            <a:pPr>
              <a:defRPr/>
            </a:pPr>
            <a:fld id="{E3F33A4B-1068-4C88-8BD0-606095DB8B67}" type="slidenum">
              <a:rPr lang="lt-LT" altLang="lt-LT"/>
              <a:pPr>
                <a:defRPr/>
              </a:pPr>
              <a:t>‹#›</a:t>
            </a:fld>
            <a:endParaRPr lang="lt-LT" altLang="lt-LT"/>
          </a:p>
        </p:txBody>
      </p:sp>
    </p:spTree>
    <p:extLst>
      <p:ext uri="{BB962C8B-B14F-4D97-AF65-F5344CB8AC3E}">
        <p14:creationId xmlns:p14="http://schemas.microsoft.com/office/powerpoint/2010/main" val="983673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1C4A2AB6-A466-4ACC-BD57-9C5BB17DB027}"/>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8" name="Rectangle 5">
            <a:extLst>
              <a:ext uri="{FF2B5EF4-FFF2-40B4-BE49-F238E27FC236}">
                <a16:creationId xmlns:a16="http://schemas.microsoft.com/office/drawing/2014/main" xmlns="" id="{4F8EEE08-249F-4C6E-B46C-08C38EA86C27}"/>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9" name="Rectangle 6">
            <a:extLst>
              <a:ext uri="{FF2B5EF4-FFF2-40B4-BE49-F238E27FC236}">
                <a16:creationId xmlns:a16="http://schemas.microsoft.com/office/drawing/2014/main" xmlns="" id="{14872319-78A3-4F7B-99CC-B22720FBA79B}"/>
              </a:ext>
            </a:extLst>
          </p:cNvPr>
          <p:cNvSpPr>
            <a:spLocks noGrp="1" noChangeArrowheads="1"/>
          </p:cNvSpPr>
          <p:nvPr>
            <p:ph type="sldNum" sz="quarter" idx="12"/>
          </p:nvPr>
        </p:nvSpPr>
        <p:spPr>
          <a:ln/>
        </p:spPr>
        <p:txBody>
          <a:bodyPr/>
          <a:lstStyle>
            <a:lvl1pPr>
              <a:defRPr/>
            </a:lvl1pPr>
          </a:lstStyle>
          <a:p>
            <a:pPr>
              <a:defRPr/>
            </a:pPr>
            <a:fld id="{62FCCDDA-EA6D-410A-9854-F3904F91DBA4}" type="slidenum">
              <a:rPr lang="lt-LT" altLang="lt-LT"/>
              <a:pPr>
                <a:defRPr/>
              </a:pPr>
              <a:t>‹#›</a:t>
            </a:fld>
            <a:endParaRPr lang="lt-LT" altLang="lt-LT"/>
          </a:p>
        </p:txBody>
      </p:sp>
    </p:spTree>
    <p:extLst>
      <p:ext uri="{BB962C8B-B14F-4D97-AF65-F5344CB8AC3E}">
        <p14:creationId xmlns:p14="http://schemas.microsoft.com/office/powerpoint/2010/main" val="2048172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7E07BD4C-F7B9-4183-A8EF-5A4C94198D9C}"/>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4" name="Rectangle 5">
            <a:extLst>
              <a:ext uri="{FF2B5EF4-FFF2-40B4-BE49-F238E27FC236}">
                <a16:creationId xmlns:a16="http://schemas.microsoft.com/office/drawing/2014/main" xmlns="" id="{3CA7FC6D-2206-409A-917A-CF6C6382E307}"/>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5" name="Rectangle 6">
            <a:extLst>
              <a:ext uri="{FF2B5EF4-FFF2-40B4-BE49-F238E27FC236}">
                <a16:creationId xmlns:a16="http://schemas.microsoft.com/office/drawing/2014/main" xmlns="" id="{115B346F-720D-4352-ABBD-C309BEB1A0D5}"/>
              </a:ext>
            </a:extLst>
          </p:cNvPr>
          <p:cNvSpPr>
            <a:spLocks noGrp="1" noChangeArrowheads="1"/>
          </p:cNvSpPr>
          <p:nvPr>
            <p:ph type="sldNum" sz="quarter" idx="12"/>
          </p:nvPr>
        </p:nvSpPr>
        <p:spPr>
          <a:ln/>
        </p:spPr>
        <p:txBody>
          <a:bodyPr/>
          <a:lstStyle>
            <a:lvl1pPr>
              <a:defRPr/>
            </a:lvl1pPr>
          </a:lstStyle>
          <a:p>
            <a:pPr>
              <a:defRPr/>
            </a:pPr>
            <a:fld id="{39271A9F-FA6E-4096-A31B-B5C85C350CDB}" type="slidenum">
              <a:rPr lang="lt-LT" altLang="lt-LT"/>
              <a:pPr>
                <a:defRPr/>
              </a:pPr>
              <a:t>‹#›</a:t>
            </a:fld>
            <a:endParaRPr lang="lt-LT" altLang="lt-LT"/>
          </a:p>
        </p:txBody>
      </p:sp>
    </p:spTree>
    <p:extLst>
      <p:ext uri="{BB962C8B-B14F-4D97-AF65-F5344CB8AC3E}">
        <p14:creationId xmlns:p14="http://schemas.microsoft.com/office/powerpoint/2010/main" val="1889521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A448D34-0B0B-4E17-940A-F294FBFC783C}"/>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3" name="Rectangle 5">
            <a:extLst>
              <a:ext uri="{FF2B5EF4-FFF2-40B4-BE49-F238E27FC236}">
                <a16:creationId xmlns:a16="http://schemas.microsoft.com/office/drawing/2014/main" xmlns="" id="{DD51D5BA-1A31-4756-A8E9-C2AF6EF51E20}"/>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4" name="Rectangle 6">
            <a:extLst>
              <a:ext uri="{FF2B5EF4-FFF2-40B4-BE49-F238E27FC236}">
                <a16:creationId xmlns:a16="http://schemas.microsoft.com/office/drawing/2014/main" xmlns="" id="{47FD8CF5-E9A7-4149-A543-C90B2E9C53C3}"/>
              </a:ext>
            </a:extLst>
          </p:cNvPr>
          <p:cNvSpPr>
            <a:spLocks noGrp="1" noChangeArrowheads="1"/>
          </p:cNvSpPr>
          <p:nvPr>
            <p:ph type="sldNum" sz="quarter" idx="12"/>
          </p:nvPr>
        </p:nvSpPr>
        <p:spPr>
          <a:ln/>
        </p:spPr>
        <p:txBody>
          <a:bodyPr/>
          <a:lstStyle>
            <a:lvl1pPr>
              <a:defRPr/>
            </a:lvl1pPr>
          </a:lstStyle>
          <a:p>
            <a:pPr>
              <a:defRPr/>
            </a:pPr>
            <a:fld id="{5463E224-CB36-41F6-8DA1-6E8A158F8E91}" type="slidenum">
              <a:rPr lang="lt-LT" altLang="lt-LT"/>
              <a:pPr>
                <a:defRPr/>
              </a:pPr>
              <a:t>‹#›</a:t>
            </a:fld>
            <a:endParaRPr lang="lt-LT" altLang="lt-LT"/>
          </a:p>
        </p:txBody>
      </p:sp>
    </p:spTree>
    <p:extLst>
      <p:ext uri="{BB962C8B-B14F-4D97-AF65-F5344CB8AC3E}">
        <p14:creationId xmlns:p14="http://schemas.microsoft.com/office/powerpoint/2010/main" val="417402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30E3BA24-07C0-4AAA-88A9-12AEB25C1A17}"/>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6" name="Rectangle 5">
            <a:extLst>
              <a:ext uri="{FF2B5EF4-FFF2-40B4-BE49-F238E27FC236}">
                <a16:creationId xmlns:a16="http://schemas.microsoft.com/office/drawing/2014/main" xmlns="" id="{EEAF7758-757D-4DEE-9315-7E4B68197073}"/>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7" name="Rectangle 6">
            <a:extLst>
              <a:ext uri="{FF2B5EF4-FFF2-40B4-BE49-F238E27FC236}">
                <a16:creationId xmlns:a16="http://schemas.microsoft.com/office/drawing/2014/main" xmlns="" id="{D6300610-6710-458B-B390-1EB80A3A34D7}"/>
              </a:ext>
            </a:extLst>
          </p:cNvPr>
          <p:cNvSpPr>
            <a:spLocks noGrp="1" noChangeArrowheads="1"/>
          </p:cNvSpPr>
          <p:nvPr>
            <p:ph type="sldNum" sz="quarter" idx="12"/>
          </p:nvPr>
        </p:nvSpPr>
        <p:spPr>
          <a:ln/>
        </p:spPr>
        <p:txBody>
          <a:bodyPr/>
          <a:lstStyle>
            <a:lvl1pPr>
              <a:defRPr/>
            </a:lvl1pPr>
          </a:lstStyle>
          <a:p>
            <a:pPr>
              <a:defRPr/>
            </a:pPr>
            <a:fld id="{DBB03C26-A47B-4D9B-96D6-69A3C97D72AA}" type="slidenum">
              <a:rPr lang="lt-LT" altLang="lt-LT"/>
              <a:pPr>
                <a:defRPr/>
              </a:pPr>
              <a:t>‹#›</a:t>
            </a:fld>
            <a:endParaRPr lang="lt-LT" altLang="lt-LT"/>
          </a:p>
        </p:txBody>
      </p:sp>
    </p:spTree>
    <p:extLst>
      <p:ext uri="{BB962C8B-B14F-4D97-AF65-F5344CB8AC3E}">
        <p14:creationId xmlns:p14="http://schemas.microsoft.com/office/powerpoint/2010/main" val="170469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4202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07A58692-697B-4481-9C74-A3D075AC67B9}"/>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6" name="Rectangle 5">
            <a:extLst>
              <a:ext uri="{FF2B5EF4-FFF2-40B4-BE49-F238E27FC236}">
                <a16:creationId xmlns:a16="http://schemas.microsoft.com/office/drawing/2014/main" xmlns="" id="{0A5AF517-ED91-44AD-86F5-A0A946FA41EA}"/>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7" name="Rectangle 6">
            <a:extLst>
              <a:ext uri="{FF2B5EF4-FFF2-40B4-BE49-F238E27FC236}">
                <a16:creationId xmlns:a16="http://schemas.microsoft.com/office/drawing/2014/main" xmlns="" id="{2561A714-E804-4397-93E6-9B3306B91A6D}"/>
              </a:ext>
            </a:extLst>
          </p:cNvPr>
          <p:cNvSpPr>
            <a:spLocks noGrp="1" noChangeArrowheads="1"/>
          </p:cNvSpPr>
          <p:nvPr>
            <p:ph type="sldNum" sz="quarter" idx="12"/>
          </p:nvPr>
        </p:nvSpPr>
        <p:spPr>
          <a:ln/>
        </p:spPr>
        <p:txBody>
          <a:bodyPr/>
          <a:lstStyle>
            <a:lvl1pPr>
              <a:defRPr/>
            </a:lvl1pPr>
          </a:lstStyle>
          <a:p>
            <a:pPr>
              <a:defRPr/>
            </a:pPr>
            <a:fld id="{8E4B05A0-F465-4C2E-ADBE-752F94A950A9}" type="slidenum">
              <a:rPr lang="lt-LT" altLang="lt-LT"/>
              <a:pPr>
                <a:defRPr/>
              </a:pPr>
              <a:t>‹#›</a:t>
            </a:fld>
            <a:endParaRPr lang="lt-LT" altLang="lt-LT"/>
          </a:p>
        </p:txBody>
      </p:sp>
    </p:spTree>
    <p:extLst>
      <p:ext uri="{BB962C8B-B14F-4D97-AF65-F5344CB8AC3E}">
        <p14:creationId xmlns:p14="http://schemas.microsoft.com/office/powerpoint/2010/main" val="4036464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8A5FFA8-D0C3-4F71-9E28-33F9807334C5}"/>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5" name="Rectangle 5">
            <a:extLst>
              <a:ext uri="{FF2B5EF4-FFF2-40B4-BE49-F238E27FC236}">
                <a16:creationId xmlns:a16="http://schemas.microsoft.com/office/drawing/2014/main" xmlns="" id="{67C75EDC-E957-44E7-AD69-19F89CBAF97C}"/>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6" name="Rectangle 6">
            <a:extLst>
              <a:ext uri="{FF2B5EF4-FFF2-40B4-BE49-F238E27FC236}">
                <a16:creationId xmlns:a16="http://schemas.microsoft.com/office/drawing/2014/main" xmlns="" id="{04CB762C-AF0A-4E45-9441-95BC843A83F0}"/>
              </a:ext>
            </a:extLst>
          </p:cNvPr>
          <p:cNvSpPr>
            <a:spLocks noGrp="1" noChangeArrowheads="1"/>
          </p:cNvSpPr>
          <p:nvPr>
            <p:ph type="sldNum" sz="quarter" idx="12"/>
          </p:nvPr>
        </p:nvSpPr>
        <p:spPr>
          <a:ln/>
        </p:spPr>
        <p:txBody>
          <a:bodyPr/>
          <a:lstStyle>
            <a:lvl1pPr>
              <a:defRPr/>
            </a:lvl1pPr>
          </a:lstStyle>
          <a:p>
            <a:pPr>
              <a:defRPr/>
            </a:pPr>
            <a:fld id="{75AC240A-E99A-47AD-969C-D444187D7A57}" type="slidenum">
              <a:rPr lang="lt-LT" altLang="lt-LT"/>
              <a:pPr>
                <a:defRPr/>
              </a:pPr>
              <a:t>‹#›</a:t>
            </a:fld>
            <a:endParaRPr lang="lt-LT" altLang="lt-LT"/>
          </a:p>
        </p:txBody>
      </p:sp>
    </p:spTree>
    <p:extLst>
      <p:ext uri="{BB962C8B-B14F-4D97-AF65-F5344CB8AC3E}">
        <p14:creationId xmlns:p14="http://schemas.microsoft.com/office/powerpoint/2010/main" val="1103821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E9B74DE-8E30-46D9-A298-064EE9C405A1}"/>
              </a:ext>
            </a:extLst>
          </p:cNvPr>
          <p:cNvSpPr>
            <a:spLocks noGrp="1" noChangeArrowheads="1"/>
          </p:cNvSpPr>
          <p:nvPr>
            <p:ph type="dt" sz="half" idx="10"/>
          </p:nvPr>
        </p:nvSpPr>
        <p:spPr>
          <a:ln/>
        </p:spPr>
        <p:txBody>
          <a:bodyPr/>
          <a:lstStyle>
            <a:lvl1pPr>
              <a:defRPr/>
            </a:lvl1pPr>
          </a:lstStyle>
          <a:p>
            <a:pPr>
              <a:defRPr/>
            </a:pPr>
            <a:endParaRPr lang="lt-LT" altLang="lt-LT"/>
          </a:p>
        </p:txBody>
      </p:sp>
      <p:sp>
        <p:nvSpPr>
          <p:cNvPr id="5" name="Rectangle 5">
            <a:extLst>
              <a:ext uri="{FF2B5EF4-FFF2-40B4-BE49-F238E27FC236}">
                <a16:creationId xmlns:a16="http://schemas.microsoft.com/office/drawing/2014/main" xmlns="" id="{F356FEFF-F49E-4ED8-B146-CAD98D910C33}"/>
              </a:ext>
            </a:extLst>
          </p:cNvPr>
          <p:cNvSpPr>
            <a:spLocks noGrp="1" noChangeArrowheads="1"/>
          </p:cNvSpPr>
          <p:nvPr>
            <p:ph type="ftr" sz="quarter" idx="11"/>
          </p:nvPr>
        </p:nvSpPr>
        <p:spPr>
          <a:ln/>
        </p:spPr>
        <p:txBody>
          <a:bodyPr/>
          <a:lstStyle>
            <a:lvl1pPr>
              <a:defRPr/>
            </a:lvl1pPr>
          </a:lstStyle>
          <a:p>
            <a:pPr>
              <a:defRPr/>
            </a:pPr>
            <a:endParaRPr lang="lt-LT" altLang="lt-LT"/>
          </a:p>
        </p:txBody>
      </p:sp>
      <p:sp>
        <p:nvSpPr>
          <p:cNvPr id="6" name="Rectangle 6">
            <a:extLst>
              <a:ext uri="{FF2B5EF4-FFF2-40B4-BE49-F238E27FC236}">
                <a16:creationId xmlns:a16="http://schemas.microsoft.com/office/drawing/2014/main" xmlns="" id="{EC11761B-B226-49DC-A320-E957B0026085}"/>
              </a:ext>
            </a:extLst>
          </p:cNvPr>
          <p:cNvSpPr>
            <a:spLocks noGrp="1" noChangeArrowheads="1"/>
          </p:cNvSpPr>
          <p:nvPr>
            <p:ph type="sldNum" sz="quarter" idx="12"/>
          </p:nvPr>
        </p:nvSpPr>
        <p:spPr>
          <a:ln/>
        </p:spPr>
        <p:txBody>
          <a:bodyPr/>
          <a:lstStyle>
            <a:lvl1pPr>
              <a:defRPr/>
            </a:lvl1pPr>
          </a:lstStyle>
          <a:p>
            <a:pPr>
              <a:defRPr/>
            </a:pPr>
            <a:fld id="{2B672414-576E-42E1-AA82-3AA7EB3685FF}" type="slidenum">
              <a:rPr lang="lt-LT" altLang="lt-LT"/>
              <a:pPr>
                <a:defRPr/>
              </a:pPr>
              <a:t>‹#›</a:t>
            </a:fld>
            <a:endParaRPr lang="lt-LT" altLang="lt-LT"/>
          </a:p>
        </p:txBody>
      </p:sp>
    </p:spTree>
    <p:extLst>
      <p:ext uri="{BB962C8B-B14F-4D97-AF65-F5344CB8AC3E}">
        <p14:creationId xmlns:p14="http://schemas.microsoft.com/office/powerpoint/2010/main" val="95255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xmlns="" id="{987CD0A5-089D-41AF-9DEE-93A0FB8A4722}"/>
              </a:ext>
            </a:extLst>
          </p:cNvPr>
          <p:cNvGrpSpPr>
            <a:grpSpLocks/>
          </p:cNvGrpSpPr>
          <p:nvPr/>
        </p:nvGrpSpPr>
        <p:grpSpPr bwMode="auto">
          <a:xfrm>
            <a:off x="-7938" y="-7938"/>
            <a:ext cx="9169401" cy="6873876"/>
            <a:chOff x="-8466" y="-8468"/>
            <a:chExt cx="9169804" cy="6874935"/>
          </a:xfrm>
        </p:grpSpPr>
        <p:cxnSp>
          <p:nvCxnSpPr>
            <p:cNvPr id="5" name="Straight Connector 16">
              <a:extLst>
                <a:ext uri="{FF2B5EF4-FFF2-40B4-BE49-F238E27FC236}">
                  <a16:creationId xmlns:a16="http://schemas.microsoft.com/office/drawing/2014/main" xmlns="" id="{4FBEC047-9FB8-4A6F-900D-9928F741FCB9}"/>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xmlns="" id="{E2DEEDC0-2356-4BF1-8EEB-9DC3C6B71C6C}"/>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xmlns="" id="{73BADBFA-F9E3-4704-B038-23E998886BBB}"/>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xmlns="" id="{4F5B99AB-7B84-46F3-A90E-D1FFF4FDC2BE}"/>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xmlns="" id="{C5C3AF30-605C-44E1-B492-2E86F00BD9FB}"/>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xmlns="" id="{E56D678A-FA5A-4AA2-8813-5AEC70FE93C2}"/>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xmlns="" id="{8C9A2E72-91FC-4642-8C72-9C0CC106B7AD}"/>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xmlns="" id="{8F7DFF4A-F27C-4D83-9E62-ACB7B1AFBF75}"/>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xmlns="" id="{65B51826-9284-4FF4-9BF9-CDB2D08D274E}"/>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27">
              <a:extLst>
                <a:ext uri="{FF2B5EF4-FFF2-40B4-BE49-F238E27FC236}">
                  <a16:creationId xmlns:a16="http://schemas.microsoft.com/office/drawing/2014/main" xmlns="" id="{D8550D57-6965-4067-9970-898B3B9BE322}"/>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15" name="Date Placeholder 3">
            <a:extLst>
              <a:ext uri="{FF2B5EF4-FFF2-40B4-BE49-F238E27FC236}">
                <a16:creationId xmlns:a16="http://schemas.microsoft.com/office/drawing/2014/main" xmlns="" id="{E7DB93A8-8E27-489C-B179-B7B97E84CA10}"/>
              </a:ext>
            </a:extLst>
          </p:cNvPr>
          <p:cNvSpPr>
            <a:spLocks noGrp="1"/>
          </p:cNvSpPr>
          <p:nvPr>
            <p:ph type="dt" sz="half" idx="10"/>
          </p:nvPr>
        </p:nvSpPr>
        <p:spPr/>
        <p:txBody>
          <a:bodyPr/>
          <a:lstStyle>
            <a:lvl1pPr>
              <a:defRPr/>
            </a:lvl1pPr>
          </a:lstStyle>
          <a:p>
            <a:pPr>
              <a:defRPr/>
            </a:pPr>
            <a:fld id="{31056BF4-8546-44C2-88F9-43F96AC2369A}" type="datetimeFigureOut">
              <a:rPr lang="en-US"/>
              <a:pPr>
                <a:defRPr/>
              </a:pPr>
              <a:t>6/25/2019</a:t>
            </a:fld>
            <a:endParaRPr lang="en-US"/>
          </a:p>
        </p:txBody>
      </p:sp>
      <p:sp>
        <p:nvSpPr>
          <p:cNvPr id="16" name="Footer Placeholder 4">
            <a:extLst>
              <a:ext uri="{FF2B5EF4-FFF2-40B4-BE49-F238E27FC236}">
                <a16:creationId xmlns:a16="http://schemas.microsoft.com/office/drawing/2014/main" xmlns="" id="{9F794235-0713-4C6F-B5D2-2D818B8BF611}"/>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xmlns="" id="{CDFE1114-BAA6-4A4D-B88C-7BC2EB2CB024}"/>
              </a:ext>
            </a:extLst>
          </p:cNvPr>
          <p:cNvSpPr>
            <a:spLocks noGrp="1"/>
          </p:cNvSpPr>
          <p:nvPr>
            <p:ph type="sldNum" sz="quarter" idx="12"/>
          </p:nvPr>
        </p:nvSpPr>
        <p:spPr/>
        <p:txBody>
          <a:bodyPr/>
          <a:lstStyle>
            <a:lvl1pPr>
              <a:defRPr/>
            </a:lvl1pPr>
          </a:lstStyle>
          <a:p>
            <a:pPr>
              <a:defRPr/>
            </a:pPr>
            <a:fld id="{A0205D23-CBFC-4D36-BC67-261AC187D779}" type="slidenum">
              <a:rPr lang="en-US"/>
              <a:pPr>
                <a:defRPr/>
              </a:pPr>
              <a:t>‹#›</a:t>
            </a:fld>
            <a:endParaRPr lang="en-US"/>
          </a:p>
        </p:txBody>
      </p:sp>
    </p:spTree>
    <p:extLst>
      <p:ext uri="{BB962C8B-B14F-4D97-AF65-F5344CB8AC3E}">
        <p14:creationId xmlns:p14="http://schemas.microsoft.com/office/powerpoint/2010/main" val="1983926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a:extLst>
              <a:ext uri="{FF2B5EF4-FFF2-40B4-BE49-F238E27FC236}">
                <a16:creationId xmlns:a16="http://schemas.microsoft.com/office/drawing/2014/main" xmlns="" id="{34EC5635-883C-4962-8C6F-3071EF31D2FC}"/>
              </a:ext>
            </a:extLst>
          </p:cNvPr>
          <p:cNvSpPr>
            <a:spLocks noGrp="1"/>
          </p:cNvSpPr>
          <p:nvPr>
            <p:ph type="dt" sz="half" idx="10"/>
          </p:nvPr>
        </p:nvSpPr>
        <p:spPr/>
        <p:txBody>
          <a:bodyPr/>
          <a:lstStyle>
            <a:lvl1pPr>
              <a:defRPr/>
            </a:lvl1pPr>
          </a:lstStyle>
          <a:p>
            <a:pPr>
              <a:defRPr/>
            </a:pPr>
            <a:fld id="{FC444395-40CA-4ECA-A4E7-F717E73B69EA}"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C8012D99-1360-4AA7-8F9D-D34E6DD2E7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F8DC5C0-C731-4381-9FE5-90A367EBE6A2}"/>
              </a:ext>
            </a:extLst>
          </p:cNvPr>
          <p:cNvSpPr>
            <a:spLocks noGrp="1"/>
          </p:cNvSpPr>
          <p:nvPr>
            <p:ph type="sldNum" sz="quarter" idx="12"/>
          </p:nvPr>
        </p:nvSpPr>
        <p:spPr/>
        <p:txBody>
          <a:bodyPr/>
          <a:lstStyle>
            <a:lvl1pPr>
              <a:defRPr/>
            </a:lvl1pPr>
          </a:lstStyle>
          <a:p>
            <a:pPr>
              <a:defRPr/>
            </a:pPr>
            <a:fld id="{C917578B-62A0-45CA-9C8A-12A4208E2D90}" type="slidenum">
              <a:rPr lang="en-US"/>
              <a:pPr>
                <a:defRPr/>
              </a:pPr>
              <a:t>‹#›</a:t>
            </a:fld>
            <a:endParaRPr lang="en-US"/>
          </a:p>
        </p:txBody>
      </p:sp>
    </p:spTree>
    <p:extLst>
      <p:ext uri="{BB962C8B-B14F-4D97-AF65-F5344CB8AC3E}">
        <p14:creationId xmlns:p14="http://schemas.microsoft.com/office/powerpoint/2010/main" val="4251625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a:extLst>
              <a:ext uri="{FF2B5EF4-FFF2-40B4-BE49-F238E27FC236}">
                <a16:creationId xmlns:a16="http://schemas.microsoft.com/office/drawing/2014/main" xmlns="" id="{604BC0A2-49E4-40DD-9D3B-F1DAAB10D24A}"/>
              </a:ext>
            </a:extLst>
          </p:cNvPr>
          <p:cNvSpPr>
            <a:spLocks noGrp="1"/>
          </p:cNvSpPr>
          <p:nvPr>
            <p:ph type="dt" sz="half" idx="10"/>
          </p:nvPr>
        </p:nvSpPr>
        <p:spPr/>
        <p:txBody>
          <a:bodyPr/>
          <a:lstStyle>
            <a:lvl1pPr>
              <a:defRPr/>
            </a:lvl1pPr>
          </a:lstStyle>
          <a:p>
            <a:pPr>
              <a:defRPr/>
            </a:pPr>
            <a:fld id="{604979EC-2626-488E-8358-A04DE5590D86}"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2E0A94FB-7F49-4855-9DA6-4F40448900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3E25CD9-FEE5-4C22-BDB0-CEF0BAB887AA}"/>
              </a:ext>
            </a:extLst>
          </p:cNvPr>
          <p:cNvSpPr>
            <a:spLocks noGrp="1"/>
          </p:cNvSpPr>
          <p:nvPr>
            <p:ph type="sldNum" sz="quarter" idx="12"/>
          </p:nvPr>
        </p:nvSpPr>
        <p:spPr/>
        <p:txBody>
          <a:bodyPr/>
          <a:lstStyle>
            <a:lvl1pPr>
              <a:defRPr/>
            </a:lvl1pPr>
          </a:lstStyle>
          <a:p>
            <a:pPr>
              <a:defRPr/>
            </a:pPr>
            <a:fld id="{A55469F8-917B-4D46-A03F-0A052CAC6FC6}" type="slidenum">
              <a:rPr lang="en-US"/>
              <a:pPr>
                <a:defRPr/>
              </a:pPr>
              <a:t>‹#›</a:t>
            </a:fld>
            <a:endParaRPr lang="en-US"/>
          </a:p>
        </p:txBody>
      </p:sp>
    </p:spTree>
    <p:extLst>
      <p:ext uri="{BB962C8B-B14F-4D97-AF65-F5344CB8AC3E}">
        <p14:creationId xmlns:p14="http://schemas.microsoft.com/office/powerpoint/2010/main" val="3307370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lt-LT"/>
              <a:t>Spustelėję redaguokite stilių</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3">
            <a:extLst>
              <a:ext uri="{FF2B5EF4-FFF2-40B4-BE49-F238E27FC236}">
                <a16:creationId xmlns:a16="http://schemas.microsoft.com/office/drawing/2014/main" xmlns="" id="{F3DD3D89-04AF-46BA-B214-9CA1037C72C5}"/>
              </a:ext>
            </a:extLst>
          </p:cNvPr>
          <p:cNvSpPr>
            <a:spLocks noGrp="1"/>
          </p:cNvSpPr>
          <p:nvPr>
            <p:ph type="dt" sz="half" idx="10"/>
          </p:nvPr>
        </p:nvSpPr>
        <p:spPr/>
        <p:txBody>
          <a:bodyPr/>
          <a:lstStyle>
            <a:lvl1pPr>
              <a:defRPr/>
            </a:lvl1pPr>
          </a:lstStyle>
          <a:p>
            <a:pPr>
              <a:defRPr/>
            </a:pPr>
            <a:fld id="{EE66D06F-CE52-4338-BE0F-2BE1726903E8}" type="datetimeFigureOut">
              <a:rPr lang="en-US"/>
              <a:pPr>
                <a:defRPr/>
              </a:pPr>
              <a:t>6/25/2019</a:t>
            </a:fld>
            <a:endParaRPr lang="en-US"/>
          </a:p>
        </p:txBody>
      </p:sp>
      <p:sp>
        <p:nvSpPr>
          <p:cNvPr id="6" name="Footer Placeholder 4">
            <a:extLst>
              <a:ext uri="{FF2B5EF4-FFF2-40B4-BE49-F238E27FC236}">
                <a16:creationId xmlns:a16="http://schemas.microsoft.com/office/drawing/2014/main" xmlns="" id="{DF2A3735-4D2E-4D63-90F4-018991243B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65F0EB5-61EE-4E4A-9B53-EFED959716EF}"/>
              </a:ext>
            </a:extLst>
          </p:cNvPr>
          <p:cNvSpPr>
            <a:spLocks noGrp="1"/>
          </p:cNvSpPr>
          <p:nvPr>
            <p:ph type="sldNum" sz="quarter" idx="12"/>
          </p:nvPr>
        </p:nvSpPr>
        <p:spPr/>
        <p:txBody>
          <a:bodyPr/>
          <a:lstStyle>
            <a:lvl1pPr>
              <a:defRPr/>
            </a:lvl1pPr>
          </a:lstStyle>
          <a:p>
            <a:pPr>
              <a:defRPr/>
            </a:pPr>
            <a:fld id="{FB390D2E-5880-4AF2-BC81-D95960E43BDB}" type="slidenum">
              <a:rPr lang="en-US"/>
              <a:pPr>
                <a:defRPr/>
              </a:pPr>
              <a:t>‹#›</a:t>
            </a:fld>
            <a:endParaRPr lang="en-US"/>
          </a:p>
        </p:txBody>
      </p:sp>
    </p:spTree>
    <p:extLst>
      <p:ext uri="{BB962C8B-B14F-4D97-AF65-F5344CB8AC3E}">
        <p14:creationId xmlns:p14="http://schemas.microsoft.com/office/powerpoint/2010/main" val="1465927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3">
            <a:extLst>
              <a:ext uri="{FF2B5EF4-FFF2-40B4-BE49-F238E27FC236}">
                <a16:creationId xmlns:a16="http://schemas.microsoft.com/office/drawing/2014/main" xmlns="" id="{E4D03827-D77C-4F68-B087-A05D82634EE2}"/>
              </a:ext>
            </a:extLst>
          </p:cNvPr>
          <p:cNvSpPr>
            <a:spLocks noGrp="1"/>
          </p:cNvSpPr>
          <p:nvPr>
            <p:ph type="dt" sz="half" idx="10"/>
          </p:nvPr>
        </p:nvSpPr>
        <p:spPr/>
        <p:txBody>
          <a:bodyPr/>
          <a:lstStyle>
            <a:lvl1pPr>
              <a:defRPr/>
            </a:lvl1pPr>
          </a:lstStyle>
          <a:p>
            <a:pPr>
              <a:defRPr/>
            </a:pPr>
            <a:fld id="{ABB77116-820D-4632-9037-BA908D342E87}" type="datetimeFigureOut">
              <a:rPr lang="en-US"/>
              <a:pPr>
                <a:defRPr/>
              </a:pPr>
              <a:t>6/25/2019</a:t>
            </a:fld>
            <a:endParaRPr lang="en-US"/>
          </a:p>
        </p:txBody>
      </p:sp>
      <p:sp>
        <p:nvSpPr>
          <p:cNvPr id="8" name="Footer Placeholder 4">
            <a:extLst>
              <a:ext uri="{FF2B5EF4-FFF2-40B4-BE49-F238E27FC236}">
                <a16:creationId xmlns:a16="http://schemas.microsoft.com/office/drawing/2014/main" xmlns="" id="{8B8B1E04-1140-4753-9CA1-E5DD72F3C7E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D3B5A1DA-3A61-4129-AABA-7E2836D268A2}"/>
              </a:ext>
            </a:extLst>
          </p:cNvPr>
          <p:cNvSpPr>
            <a:spLocks noGrp="1"/>
          </p:cNvSpPr>
          <p:nvPr>
            <p:ph type="sldNum" sz="quarter" idx="12"/>
          </p:nvPr>
        </p:nvSpPr>
        <p:spPr/>
        <p:txBody>
          <a:bodyPr/>
          <a:lstStyle>
            <a:lvl1pPr>
              <a:defRPr/>
            </a:lvl1pPr>
          </a:lstStyle>
          <a:p>
            <a:pPr>
              <a:defRPr/>
            </a:pPr>
            <a:fld id="{D043A229-12B1-4C5E-A79F-3985957C3B9D}" type="slidenum">
              <a:rPr lang="en-US"/>
              <a:pPr>
                <a:defRPr/>
              </a:pPr>
              <a:t>‹#›</a:t>
            </a:fld>
            <a:endParaRPr lang="en-US"/>
          </a:p>
        </p:txBody>
      </p:sp>
    </p:spTree>
    <p:extLst>
      <p:ext uri="{BB962C8B-B14F-4D97-AF65-F5344CB8AC3E}">
        <p14:creationId xmlns:p14="http://schemas.microsoft.com/office/powerpoint/2010/main" val="237167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lt-LT"/>
              <a:t>Spustelėję redaguokite stilių</a:t>
            </a:r>
            <a:endParaRPr lang="en-US" dirty="0"/>
          </a:p>
        </p:txBody>
      </p:sp>
      <p:sp>
        <p:nvSpPr>
          <p:cNvPr id="3" name="Date Placeholder 3">
            <a:extLst>
              <a:ext uri="{FF2B5EF4-FFF2-40B4-BE49-F238E27FC236}">
                <a16:creationId xmlns:a16="http://schemas.microsoft.com/office/drawing/2014/main" xmlns="" id="{7A661876-E319-4FD5-A7D4-65B83434FEC8}"/>
              </a:ext>
            </a:extLst>
          </p:cNvPr>
          <p:cNvSpPr>
            <a:spLocks noGrp="1"/>
          </p:cNvSpPr>
          <p:nvPr>
            <p:ph type="dt" sz="half" idx="10"/>
          </p:nvPr>
        </p:nvSpPr>
        <p:spPr/>
        <p:txBody>
          <a:bodyPr/>
          <a:lstStyle>
            <a:lvl1pPr>
              <a:defRPr/>
            </a:lvl1pPr>
          </a:lstStyle>
          <a:p>
            <a:pPr>
              <a:defRPr/>
            </a:pPr>
            <a:fld id="{21B4A0F7-F381-4D23-9404-4D1261875F28}" type="datetimeFigureOut">
              <a:rPr lang="en-US"/>
              <a:pPr>
                <a:defRPr/>
              </a:pPr>
              <a:t>6/25/2019</a:t>
            </a:fld>
            <a:endParaRPr lang="en-US"/>
          </a:p>
        </p:txBody>
      </p:sp>
      <p:sp>
        <p:nvSpPr>
          <p:cNvPr id="4" name="Footer Placeholder 4">
            <a:extLst>
              <a:ext uri="{FF2B5EF4-FFF2-40B4-BE49-F238E27FC236}">
                <a16:creationId xmlns:a16="http://schemas.microsoft.com/office/drawing/2014/main" xmlns="" id="{0A9BDD82-8EF0-44F7-BE87-DFC7023FBA1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C667EBFD-935B-48F4-A646-77BBA15AA796}"/>
              </a:ext>
            </a:extLst>
          </p:cNvPr>
          <p:cNvSpPr>
            <a:spLocks noGrp="1"/>
          </p:cNvSpPr>
          <p:nvPr>
            <p:ph type="sldNum" sz="quarter" idx="12"/>
          </p:nvPr>
        </p:nvSpPr>
        <p:spPr/>
        <p:txBody>
          <a:bodyPr/>
          <a:lstStyle>
            <a:lvl1pPr>
              <a:defRPr/>
            </a:lvl1pPr>
          </a:lstStyle>
          <a:p>
            <a:pPr>
              <a:defRPr/>
            </a:pPr>
            <a:fld id="{2D7FC25A-F6D3-4BE2-AB66-08DF5366DB48}" type="slidenum">
              <a:rPr lang="en-US"/>
              <a:pPr>
                <a:defRPr/>
              </a:pPr>
              <a:t>‹#›</a:t>
            </a:fld>
            <a:endParaRPr lang="en-US"/>
          </a:p>
        </p:txBody>
      </p:sp>
    </p:spTree>
    <p:extLst>
      <p:ext uri="{BB962C8B-B14F-4D97-AF65-F5344CB8AC3E}">
        <p14:creationId xmlns:p14="http://schemas.microsoft.com/office/powerpoint/2010/main" val="493911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7115105-46CF-4FC7-A170-D724BE1347F2}"/>
              </a:ext>
            </a:extLst>
          </p:cNvPr>
          <p:cNvSpPr>
            <a:spLocks noGrp="1"/>
          </p:cNvSpPr>
          <p:nvPr>
            <p:ph type="dt" sz="half" idx="10"/>
          </p:nvPr>
        </p:nvSpPr>
        <p:spPr/>
        <p:txBody>
          <a:bodyPr/>
          <a:lstStyle>
            <a:lvl1pPr>
              <a:defRPr/>
            </a:lvl1pPr>
          </a:lstStyle>
          <a:p>
            <a:pPr>
              <a:defRPr/>
            </a:pPr>
            <a:fld id="{F45BCB76-FCF1-478F-93DC-C664CF20FDC2}" type="datetimeFigureOut">
              <a:rPr lang="en-US"/>
              <a:pPr>
                <a:defRPr/>
              </a:pPr>
              <a:t>6/25/2019</a:t>
            </a:fld>
            <a:endParaRPr lang="en-US"/>
          </a:p>
        </p:txBody>
      </p:sp>
      <p:sp>
        <p:nvSpPr>
          <p:cNvPr id="3" name="Footer Placeholder 4">
            <a:extLst>
              <a:ext uri="{FF2B5EF4-FFF2-40B4-BE49-F238E27FC236}">
                <a16:creationId xmlns:a16="http://schemas.microsoft.com/office/drawing/2014/main" xmlns="" id="{1F030AB6-0352-400E-B989-351FCB17DE5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E5E0870E-4146-4ECA-8420-920922763501}"/>
              </a:ext>
            </a:extLst>
          </p:cNvPr>
          <p:cNvSpPr>
            <a:spLocks noGrp="1"/>
          </p:cNvSpPr>
          <p:nvPr>
            <p:ph type="sldNum" sz="quarter" idx="12"/>
          </p:nvPr>
        </p:nvSpPr>
        <p:spPr/>
        <p:txBody>
          <a:bodyPr/>
          <a:lstStyle>
            <a:lvl1pPr>
              <a:defRPr/>
            </a:lvl1pPr>
          </a:lstStyle>
          <a:p>
            <a:pPr>
              <a:defRPr/>
            </a:pPr>
            <a:fld id="{716552F9-1B2A-477B-A0DE-0E890E9C1BF6}" type="slidenum">
              <a:rPr lang="en-US"/>
              <a:pPr>
                <a:defRPr/>
              </a:pPr>
              <a:t>‹#›</a:t>
            </a:fld>
            <a:endParaRPr lang="en-US"/>
          </a:p>
        </p:txBody>
      </p:sp>
    </p:spTree>
    <p:extLst>
      <p:ext uri="{BB962C8B-B14F-4D97-AF65-F5344CB8AC3E}">
        <p14:creationId xmlns:p14="http://schemas.microsoft.com/office/powerpoint/2010/main" val="1117366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78899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lt-LT"/>
              <a:t>Spustelėkite, kad galėtumėte redaguoti šablono teksto stilius</a:t>
            </a:r>
          </a:p>
        </p:txBody>
      </p:sp>
      <p:sp>
        <p:nvSpPr>
          <p:cNvPr id="5" name="Date Placeholder 3">
            <a:extLst>
              <a:ext uri="{FF2B5EF4-FFF2-40B4-BE49-F238E27FC236}">
                <a16:creationId xmlns:a16="http://schemas.microsoft.com/office/drawing/2014/main" xmlns="" id="{EDEED681-9316-4F9D-AA90-8DDD96EB9A70}"/>
              </a:ext>
            </a:extLst>
          </p:cNvPr>
          <p:cNvSpPr>
            <a:spLocks noGrp="1"/>
          </p:cNvSpPr>
          <p:nvPr>
            <p:ph type="dt" sz="half" idx="10"/>
          </p:nvPr>
        </p:nvSpPr>
        <p:spPr/>
        <p:txBody>
          <a:bodyPr/>
          <a:lstStyle>
            <a:lvl1pPr>
              <a:defRPr/>
            </a:lvl1pPr>
          </a:lstStyle>
          <a:p>
            <a:pPr>
              <a:defRPr/>
            </a:pPr>
            <a:fld id="{8CA7AACD-7CD5-4C43-8ECD-84F0D2DEED52}" type="datetimeFigureOut">
              <a:rPr lang="en-US"/>
              <a:pPr>
                <a:defRPr/>
              </a:pPr>
              <a:t>6/25/2019</a:t>
            </a:fld>
            <a:endParaRPr lang="en-US"/>
          </a:p>
        </p:txBody>
      </p:sp>
      <p:sp>
        <p:nvSpPr>
          <p:cNvPr id="6" name="Footer Placeholder 4">
            <a:extLst>
              <a:ext uri="{FF2B5EF4-FFF2-40B4-BE49-F238E27FC236}">
                <a16:creationId xmlns:a16="http://schemas.microsoft.com/office/drawing/2014/main" xmlns="" id="{8C0DFCF4-AC1E-4471-813E-1EC5109852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0470ED6-E58F-49EC-80E3-C4CA6F54F742}"/>
              </a:ext>
            </a:extLst>
          </p:cNvPr>
          <p:cNvSpPr>
            <a:spLocks noGrp="1"/>
          </p:cNvSpPr>
          <p:nvPr>
            <p:ph type="sldNum" sz="quarter" idx="12"/>
          </p:nvPr>
        </p:nvSpPr>
        <p:spPr/>
        <p:txBody>
          <a:bodyPr/>
          <a:lstStyle>
            <a:lvl1pPr>
              <a:defRPr/>
            </a:lvl1pPr>
          </a:lstStyle>
          <a:p>
            <a:pPr>
              <a:defRPr/>
            </a:pPr>
            <a:fld id="{A53AFE3E-AF99-40D1-AEEA-FDB01A1347D4}" type="slidenum">
              <a:rPr lang="en-US"/>
              <a:pPr>
                <a:defRPr/>
              </a:pPr>
              <a:t>‹#›</a:t>
            </a:fld>
            <a:endParaRPr lang="en-US"/>
          </a:p>
        </p:txBody>
      </p:sp>
    </p:spTree>
    <p:extLst>
      <p:ext uri="{BB962C8B-B14F-4D97-AF65-F5344CB8AC3E}">
        <p14:creationId xmlns:p14="http://schemas.microsoft.com/office/powerpoint/2010/main" val="2292966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noProof="0"/>
              <a:t>Spustelėkite piktogramą norėdami įtraukti paveikslėlį</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3">
            <a:extLst>
              <a:ext uri="{FF2B5EF4-FFF2-40B4-BE49-F238E27FC236}">
                <a16:creationId xmlns:a16="http://schemas.microsoft.com/office/drawing/2014/main" xmlns="" id="{40752143-47ED-4D07-8B23-C0BDF5D8B497}"/>
              </a:ext>
            </a:extLst>
          </p:cNvPr>
          <p:cNvSpPr>
            <a:spLocks noGrp="1"/>
          </p:cNvSpPr>
          <p:nvPr>
            <p:ph type="dt" sz="half" idx="10"/>
          </p:nvPr>
        </p:nvSpPr>
        <p:spPr/>
        <p:txBody>
          <a:bodyPr/>
          <a:lstStyle>
            <a:lvl1pPr>
              <a:defRPr/>
            </a:lvl1pPr>
          </a:lstStyle>
          <a:p>
            <a:pPr>
              <a:defRPr/>
            </a:pPr>
            <a:fld id="{6E462E7D-5D99-4772-A756-F4D6ED669A14}" type="datetimeFigureOut">
              <a:rPr lang="en-US"/>
              <a:pPr>
                <a:defRPr/>
              </a:pPr>
              <a:t>6/25/2019</a:t>
            </a:fld>
            <a:endParaRPr lang="en-US"/>
          </a:p>
        </p:txBody>
      </p:sp>
      <p:sp>
        <p:nvSpPr>
          <p:cNvPr id="6" name="Footer Placeholder 4">
            <a:extLst>
              <a:ext uri="{FF2B5EF4-FFF2-40B4-BE49-F238E27FC236}">
                <a16:creationId xmlns:a16="http://schemas.microsoft.com/office/drawing/2014/main" xmlns="" id="{6ECADBB1-B4D1-4562-A56D-1B741ED1B0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10E993D-B27F-4216-A6A1-D16CB7383970}"/>
              </a:ext>
            </a:extLst>
          </p:cNvPr>
          <p:cNvSpPr>
            <a:spLocks noGrp="1"/>
          </p:cNvSpPr>
          <p:nvPr>
            <p:ph type="sldNum" sz="quarter" idx="12"/>
          </p:nvPr>
        </p:nvSpPr>
        <p:spPr/>
        <p:txBody>
          <a:bodyPr/>
          <a:lstStyle>
            <a:lvl1pPr>
              <a:defRPr/>
            </a:lvl1pPr>
          </a:lstStyle>
          <a:p>
            <a:pPr>
              <a:defRPr/>
            </a:pPr>
            <a:fld id="{51854EFD-8B56-4734-8FB3-224A072E992B}" type="slidenum">
              <a:rPr lang="en-US"/>
              <a:pPr>
                <a:defRPr/>
              </a:pPr>
              <a:t>‹#›</a:t>
            </a:fld>
            <a:endParaRPr lang="en-US"/>
          </a:p>
        </p:txBody>
      </p:sp>
    </p:spTree>
    <p:extLst>
      <p:ext uri="{BB962C8B-B14F-4D97-AF65-F5344CB8AC3E}">
        <p14:creationId xmlns:p14="http://schemas.microsoft.com/office/powerpoint/2010/main" val="3979671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a:extLst>
              <a:ext uri="{FF2B5EF4-FFF2-40B4-BE49-F238E27FC236}">
                <a16:creationId xmlns:a16="http://schemas.microsoft.com/office/drawing/2014/main" xmlns="" id="{8505D622-7C1D-488F-80D8-A68DF5D7A8AA}"/>
              </a:ext>
            </a:extLst>
          </p:cNvPr>
          <p:cNvSpPr>
            <a:spLocks noGrp="1"/>
          </p:cNvSpPr>
          <p:nvPr>
            <p:ph type="dt" sz="half" idx="10"/>
          </p:nvPr>
        </p:nvSpPr>
        <p:spPr/>
        <p:txBody>
          <a:bodyPr/>
          <a:lstStyle>
            <a:lvl1pPr>
              <a:defRPr/>
            </a:lvl1pPr>
          </a:lstStyle>
          <a:p>
            <a:pPr>
              <a:defRPr/>
            </a:pPr>
            <a:fld id="{F392C94D-C450-487A-AC2D-4B7E1158DA86}"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0A8D7688-9C4F-4C33-9475-8C727A056B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888A104-07BE-482C-8C4D-37D3B13950BC}"/>
              </a:ext>
            </a:extLst>
          </p:cNvPr>
          <p:cNvSpPr>
            <a:spLocks noGrp="1"/>
          </p:cNvSpPr>
          <p:nvPr>
            <p:ph type="sldNum" sz="quarter" idx="12"/>
          </p:nvPr>
        </p:nvSpPr>
        <p:spPr/>
        <p:txBody>
          <a:bodyPr/>
          <a:lstStyle>
            <a:lvl1pPr>
              <a:defRPr/>
            </a:lvl1pPr>
          </a:lstStyle>
          <a:p>
            <a:pPr>
              <a:defRPr/>
            </a:pPr>
            <a:fld id="{C80B7578-CDB1-4054-A2D6-49FA04318DD3}" type="slidenum">
              <a:rPr lang="en-US"/>
              <a:pPr>
                <a:defRPr/>
              </a:pPr>
              <a:t>‹#›</a:t>
            </a:fld>
            <a:endParaRPr lang="en-US"/>
          </a:p>
        </p:txBody>
      </p:sp>
    </p:spTree>
    <p:extLst>
      <p:ext uri="{BB962C8B-B14F-4D97-AF65-F5344CB8AC3E}">
        <p14:creationId xmlns:p14="http://schemas.microsoft.com/office/powerpoint/2010/main" val="1749805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7D1101E-AAC8-4756-BD4D-56C626D2F5E4}"/>
              </a:ext>
            </a:extLst>
          </p:cNvPr>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bg1"/>
                </a:solidFill>
                <a:latin typeface="Times New Roman" panose="02020603050405020304" pitchFamily="18" charset="0"/>
                <a:cs typeface="Lucida Sans Unicode" panose="020B0602030504020204" pitchFamily="34" charset="0"/>
              </a:defRPr>
            </a:lvl1pPr>
            <a:lvl2pPr marL="742950" indent="-285750">
              <a:defRPr sz="2400" b="1">
                <a:solidFill>
                  <a:schemeClr val="bg1"/>
                </a:solidFill>
                <a:latin typeface="Times New Roman" panose="02020603050405020304" pitchFamily="18" charset="0"/>
                <a:cs typeface="Lucida Sans Unicode" panose="020B0602030504020204" pitchFamily="34" charset="0"/>
              </a:defRPr>
            </a:lvl2pPr>
            <a:lvl3pPr marL="1143000" indent="-228600">
              <a:defRPr sz="2400" b="1">
                <a:solidFill>
                  <a:schemeClr val="bg1"/>
                </a:solidFill>
                <a:latin typeface="Times New Roman" panose="02020603050405020304" pitchFamily="18" charset="0"/>
                <a:cs typeface="Lucida Sans Unicode" panose="020B0602030504020204" pitchFamily="34" charset="0"/>
              </a:defRPr>
            </a:lvl3pPr>
            <a:lvl4pPr marL="1600200" indent="-228600">
              <a:defRPr sz="2400" b="1">
                <a:solidFill>
                  <a:schemeClr val="bg1"/>
                </a:solidFill>
                <a:latin typeface="Times New Roman" panose="02020603050405020304" pitchFamily="18" charset="0"/>
                <a:cs typeface="Lucida Sans Unicode" panose="020B0602030504020204" pitchFamily="34" charset="0"/>
              </a:defRPr>
            </a:lvl4pPr>
            <a:lvl5pPr marL="2057400" indent="-228600">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r>
              <a:rPr lang="en-US" altLang="lt-LT" sz="8000">
                <a:solidFill>
                  <a:srgbClr val="C0E474"/>
                </a:solidFill>
                <a:latin typeface="Arial" panose="020B0604020202020204" pitchFamily="34" charset="0"/>
              </a:rPr>
              <a:t>“</a:t>
            </a:r>
          </a:p>
        </p:txBody>
      </p:sp>
      <p:sp>
        <p:nvSpPr>
          <p:cNvPr id="6" name="TextBox 5">
            <a:extLst>
              <a:ext uri="{FF2B5EF4-FFF2-40B4-BE49-F238E27FC236}">
                <a16:creationId xmlns:a16="http://schemas.microsoft.com/office/drawing/2014/main" xmlns="" id="{F25EEAE2-C077-4FFE-9643-289C08F1E236}"/>
              </a:ext>
            </a:extLst>
          </p:cNvPr>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bg1"/>
                </a:solidFill>
                <a:latin typeface="Times New Roman" panose="02020603050405020304" pitchFamily="18" charset="0"/>
                <a:cs typeface="Lucida Sans Unicode" panose="020B0602030504020204" pitchFamily="34" charset="0"/>
              </a:defRPr>
            </a:lvl1pPr>
            <a:lvl2pPr marL="742950" indent="-285750">
              <a:defRPr sz="2400" b="1">
                <a:solidFill>
                  <a:schemeClr val="bg1"/>
                </a:solidFill>
                <a:latin typeface="Times New Roman" panose="02020603050405020304" pitchFamily="18" charset="0"/>
                <a:cs typeface="Lucida Sans Unicode" panose="020B0602030504020204" pitchFamily="34" charset="0"/>
              </a:defRPr>
            </a:lvl2pPr>
            <a:lvl3pPr marL="1143000" indent="-228600">
              <a:defRPr sz="2400" b="1">
                <a:solidFill>
                  <a:schemeClr val="bg1"/>
                </a:solidFill>
                <a:latin typeface="Times New Roman" panose="02020603050405020304" pitchFamily="18" charset="0"/>
                <a:cs typeface="Lucida Sans Unicode" panose="020B0602030504020204" pitchFamily="34" charset="0"/>
              </a:defRPr>
            </a:lvl3pPr>
            <a:lvl4pPr marL="1600200" indent="-228600">
              <a:defRPr sz="2400" b="1">
                <a:solidFill>
                  <a:schemeClr val="bg1"/>
                </a:solidFill>
                <a:latin typeface="Times New Roman" panose="02020603050405020304" pitchFamily="18" charset="0"/>
                <a:cs typeface="Lucida Sans Unicode" panose="020B0602030504020204" pitchFamily="34" charset="0"/>
              </a:defRPr>
            </a:lvl4pPr>
            <a:lvl5pPr marL="2057400" indent="-228600">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r>
              <a:rPr lang="en-US" altLang="lt-LT"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7" name="Date Placeholder 3">
            <a:extLst>
              <a:ext uri="{FF2B5EF4-FFF2-40B4-BE49-F238E27FC236}">
                <a16:creationId xmlns:a16="http://schemas.microsoft.com/office/drawing/2014/main" xmlns="" id="{C8F7C964-FB74-45BF-BDA1-566905F7ACF7}"/>
              </a:ext>
            </a:extLst>
          </p:cNvPr>
          <p:cNvSpPr>
            <a:spLocks noGrp="1"/>
          </p:cNvSpPr>
          <p:nvPr>
            <p:ph type="dt" sz="half" idx="14"/>
          </p:nvPr>
        </p:nvSpPr>
        <p:spPr/>
        <p:txBody>
          <a:bodyPr/>
          <a:lstStyle>
            <a:lvl1pPr>
              <a:defRPr/>
            </a:lvl1pPr>
          </a:lstStyle>
          <a:p>
            <a:pPr>
              <a:defRPr/>
            </a:pPr>
            <a:fld id="{E8FB7293-EA15-49B4-BDE6-650462894E02}" type="datetimeFigureOut">
              <a:rPr lang="en-US"/>
              <a:pPr>
                <a:defRPr/>
              </a:pPr>
              <a:t>6/25/2019</a:t>
            </a:fld>
            <a:endParaRPr lang="en-US"/>
          </a:p>
        </p:txBody>
      </p:sp>
      <p:sp>
        <p:nvSpPr>
          <p:cNvPr id="8" name="Footer Placeholder 4">
            <a:extLst>
              <a:ext uri="{FF2B5EF4-FFF2-40B4-BE49-F238E27FC236}">
                <a16:creationId xmlns:a16="http://schemas.microsoft.com/office/drawing/2014/main" xmlns="" id="{77568193-92CC-4FAD-A77C-C07B8C8C9E6C}"/>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E347FB28-699E-4B14-B159-B52E38CA7933}"/>
              </a:ext>
            </a:extLst>
          </p:cNvPr>
          <p:cNvSpPr>
            <a:spLocks noGrp="1"/>
          </p:cNvSpPr>
          <p:nvPr>
            <p:ph type="sldNum" sz="quarter" idx="16"/>
          </p:nvPr>
        </p:nvSpPr>
        <p:spPr/>
        <p:txBody>
          <a:bodyPr/>
          <a:lstStyle>
            <a:lvl1pPr>
              <a:defRPr/>
            </a:lvl1pPr>
          </a:lstStyle>
          <a:p>
            <a:pPr>
              <a:defRPr/>
            </a:pPr>
            <a:fld id="{27E54233-1269-4370-91E5-E3601595CF9D}" type="slidenum">
              <a:rPr lang="en-US"/>
              <a:pPr>
                <a:defRPr/>
              </a:pPr>
              <a:t>‹#›</a:t>
            </a:fld>
            <a:endParaRPr lang="en-US"/>
          </a:p>
        </p:txBody>
      </p:sp>
    </p:spTree>
    <p:extLst>
      <p:ext uri="{BB962C8B-B14F-4D97-AF65-F5344CB8AC3E}">
        <p14:creationId xmlns:p14="http://schemas.microsoft.com/office/powerpoint/2010/main" val="1497814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a:extLst>
              <a:ext uri="{FF2B5EF4-FFF2-40B4-BE49-F238E27FC236}">
                <a16:creationId xmlns:a16="http://schemas.microsoft.com/office/drawing/2014/main" xmlns="" id="{19B8DE00-172C-4164-8E8A-19916E338A64}"/>
              </a:ext>
            </a:extLst>
          </p:cNvPr>
          <p:cNvSpPr>
            <a:spLocks noGrp="1"/>
          </p:cNvSpPr>
          <p:nvPr>
            <p:ph type="dt" sz="half" idx="10"/>
          </p:nvPr>
        </p:nvSpPr>
        <p:spPr/>
        <p:txBody>
          <a:bodyPr/>
          <a:lstStyle>
            <a:lvl1pPr>
              <a:defRPr/>
            </a:lvl1pPr>
          </a:lstStyle>
          <a:p>
            <a:pPr>
              <a:defRPr/>
            </a:pPr>
            <a:fld id="{F66928C0-8BE4-4454-8A79-870561217DA0}"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AA98CE6F-6331-433C-A50B-8CCB3CC057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11E4B51-4A07-4596-B328-DEB565F9431F}"/>
              </a:ext>
            </a:extLst>
          </p:cNvPr>
          <p:cNvSpPr>
            <a:spLocks noGrp="1"/>
          </p:cNvSpPr>
          <p:nvPr>
            <p:ph type="sldNum" sz="quarter" idx="12"/>
          </p:nvPr>
        </p:nvSpPr>
        <p:spPr/>
        <p:txBody>
          <a:bodyPr/>
          <a:lstStyle>
            <a:lvl1pPr>
              <a:defRPr/>
            </a:lvl1pPr>
          </a:lstStyle>
          <a:p>
            <a:pPr>
              <a:defRPr/>
            </a:pPr>
            <a:fld id="{289C388D-41AD-4238-AAF1-C391428B9888}" type="slidenum">
              <a:rPr lang="en-US"/>
              <a:pPr>
                <a:defRPr/>
              </a:pPr>
              <a:t>‹#›</a:t>
            </a:fld>
            <a:endParaRPr lang="en-US"/>
          </a:p>
        </p:txBody>
      </p:sp>
    </p:spTree>
    <p:extLst>
      <p:ext uri="{BB962C8B-B14F-4D97-AF65-F5344CB8AC3E}">
        <p14:creationId xmlns:p14="http://schemas.microsoft.com/office/powerpoint/2010/main" val="2184498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5EF6B79-8A99-47EC-B065-7EBFCD20DC85}"/>
              </a:ext>
            </a:extLst>
          </p:cNvPr>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bg1"/>
                </a:solidFill>
                <a:latin typeface="Times New Roman" panose="02020603050405020304" pitchFamily="18" charset="0"/>
                <a:cs typeface="Lucida Sans Unicode" panose="020B0602030504020204" pitchFamily="34" charset="0"/>
              </a:defRPr>
            </a:lvl1pPr>
            <a:lvl2pPr marL="742950" indent="-285750">
              <a:defRPr sz="2400" b="1">
                <a:solidFill>
                  <a:schemeClr val="bg1"/>
                </a:solidFill>
                <a:latin typeface="Times New Roman" panose="02020603050405020304" pitchFamily="18" charset="0"/>
                <a:cs typeface="Lucida Sans Unicode" panose="020B0602030504020204" pitchFamily="34" charset="0"/>
              </a:defRPr>
            </a:lvl2pPr>
            <a:lvl3pPr marL="1143000" indent="-228600">
              <a:defRPr sz="2400" b="1">
                <a:solidFill>
                  <a:schemeClr val="bg1"/>
                </a:solidFill>
                <a:latin typeface="Times New Roman" panose="02020603050405020304" pitchFamily="18" charset="0"/>
                <a:cs typeface="Lucida Sans Unicode" panose="020B0602030504020204" pitchFamily="34" charset="0"/>
              </a:defRPr>
            </a:lvl3pPr>
            <a:lvl4pPr marL="1600200" indent="-228600">
              <a:defRPr sz="2400" b="1">
                <a:solidFill>
                  <a:schemeClr val="bg1"/>
                </a:solidFill>
                <a:latin typeface="Times New Roman" panose="02020603050405020304" pitchFamily="18" charset="0"/>
                <a:cs typeface="Lucida Sans Unicode" panose="020B0602030504020204" pitchFamily="34" charset="0"/>
              </a:defRPr>
            </a:lvl4pPr>
            <a:lvl5pPr marL="2057400" indent="-228600">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r>
              <a:rPr lang="en-US" altLang="lt-LT" sz="8000">
                <a:solidFill>
                  <a:srgbClr val="C0E474"/>
                </a:solidFill>
                <a:latin typeface="Arial" panose="020B0604020202020204" pitchFamily="34" charset="0"/>
              </a:rPr>
              <a:t>“</a:t>
            </a:r>
          </a:p>
        </p:txBody>
      </p:sp>
      <p:sp>
        <p:nvSpPr>
          <p:cNvPr id="6" name="TextBox 5">
            <a:extLst>
              <a:ext uri="{FF2B5EF4-FFF2-40B4-BE49-F238E27FC236}">
                <a16:creationId xmlns:a16="http://schemas.microsoft.com/office/drawing/2014/main" xmlns="" id="{ABAD2A9C-EC16-4BEB-B091-28859D12522A}"/>
              </a:ext>
            </a:extLst>
          </p:cNvPr>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bg1"/>
                </a:solidFill>
                <a:latin typeface="Times New Roman" panose="02020603050405020304" pitchFamily="18" charset="0"/>
                <a:cs typeface="Lucida Sans Unicode" panose="020B0602030504020204" pitchFamily="34" charset="0"/>
              </a:defRPr>
            </a:lvl1pPr>
            <a:lvl2pPr marL="742950" indent="-285750">
              <a:defRPr sz="2400" b="1">
                <a:solidFill>
                  <a:schemeClr val="bg1"/>
                </a:solidFill>
                <a:latin typeface="Times New Roman" panose="02020603050405020304" pitchFamily="18" charset="0"/>
                <a:cs typeface="Lucida Sans Unicode" panose="020B0602030504020204" pitchFamily="34" charset="0"/>
              </a:defRPr>
            </a:lvl2pPr>
            <a:lvl3pPr marL="1143000" indent="-228600">
              <a:defRPr sz="2400" b="1">
                <a:solidFill>
                  <a:schemeClr val="bg1"/>
                </a:solidFill>
                <a:latin typeface="Times New Roman" panose="02020603050405020304" pitchFamily="18" charset="0"/>
                <a:cs typeface="Lucida Sans Unicode" panose="020B0602030504020204" pitchFamily="34" charset="0"/>
              </a:defRPr>
            </a:lvl3pPr>
            <a:lvl4pPr marL="1600200" indent="-228600">
              <a:defRPr sz="2400" b="1">
                <a:solidFill>
                  <a:schemeClr val="bg1"/>
                </a:solidFill>
                <a:latin typeface="Times New Roman" panose="02020603050405020304" pitchFamily="18" charset="0"/>
                <a:cs typeface="Lucida Sans Unicode" panose="020B0602030504020204" pitchFamily="34" charset="0"/>
              </a:defRPr>
            </a:lvl4pPr>
            <a:lvl5pPr marL="2057400" indent="-228600">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r>
              <a:rPr lang="en-US" altLang="lt-LT" sz="800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7" name="Date Placeholder 3">
            <a:extLst>
              <a:ext uri="{FF2B5EF4-FFF2-40B4-BE49-F238E27FC236}">
                <a16:creationId xmlns:a16="http://schemas.microsoft.com/office/drawing/2014/main" xmlns="" id="{07228378-42AA-48F1-9B5B-C39CCB1EEE25}"/>
              </a:ext>
            </a:extLst>
          </p:cNvPr>
          <p:cNvSpPr>
            <a:spLocks noGrp="1"/>
          </p:cNvSpPr>
          <p:nvPr>
            <p:ph type="dt" sz="half" idx="14"/>
          </p:nvPr>
        </p:nvSpPr>
        <p:spPr/>
        <p:txBody>
          <a:bodyPr/>
          <a:lstStyle>
            <a:lvl1pPr>
              <a:defRPr/>
            </a:lvl1pPr>
          </a:lstStyle>
          <a:p>
            <a:pPr>
              <a:defRPr/>
            </a:pPr>
            <a:fld id="{A8B8F383-37E0-4656-A31C-ABC60E935318}" type="datetimeFigureOut">
              <a:rPr lang="en-US"/>
              <a:pPr>
                <a:defRPr/>
              </a:pPr>
              <a:t>6/25/2019</a:t>
            </a:fld>
            <a:endParaRPr lang="en-US"/>
          </a:p>
        </p:txBody>
      </p:sp>
      <p:sp>
        <p:nvSpPr>
          <p:cNvPr id="8" name="Footer Placeholder 4">
            <a:extLst>
              <a:ext uri="{FF2B5EF4-FFF2-40B4-BE49-F238E27FC236}">
                <a16:creationId xmlns:a16="http://schemas.microsoft.com/office/drawing/2014/main" xmlns="" id="{A74531C3-DAC4-49A0-B087-C5351697C785}"/>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5D7F566-14C5-4E9D-AB0D-3FF40A27DDAD}"/>
              </a:ext>
            </a:extLst>
          </p:cNvPr>
          <p:cNvSpPr>
            <a:spLocks noGrp="1"/>
          </p:cNvSpPr>
          <p:nvPr>
            <p:ph type="sldNum" sz="quarter" idx="16"/>
          </p:nvPr>
        </p:nvSpPr>
        <p:spPr/>
        <p:txBody>
          <a:bodyPr/>
          <a:lstStyle>
            <a:lvl1pPr>
              <a:defRPr/>
            </a:lvl1pPr>
          </a:lstStyle>
          <a:p>
            <a:pPr>
              <a:defRPr/>
            </a:pPr>
            <a:fld id="{4223EF5E-CE78-4032-9706-D23E1B18AA61}" type="slidenum">
              <a:rPr lang="en-US"/>
              <a:pPr>
                <a:defRPr/>
              </a:pPr>
              <a:t>‹#›</a:t>
            </a:fld>
            <a:endParaRPr lang="en-US"/>
          </a:p>
        </p:txBody>
      </p:sp>
    </p:spTree>
    <p:extLst>
      <p:ext uri="{BB962C8B-B14F-4D97-AF65-F5344CB8AC3E}">
        <p14:creationId xmlns:p14="http://schemas.microsoft.com/office/powerpoint/2010/main" val="815116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5" name="Date Placeholder 3">
            <a:extLst>
              <a:ext uri="{FF2B5EF4-FFF2-40B4-BE49-F238E27FC236}">
                <a16:creationId xmlns:a16="http://schemas.microsoft.com/office/drawing/2014/main" xmlns="" id="{4DFEEE00-DFDF-4DA4-8A22-DDEDFEC1FA23}"/>
              </a:ext>
            </a:extLst>
          </p:cNvPr>
          <p:cNvSpPr>
            <a:spLocks noGrp="1"/>
          </p:cNvSpPr>
          <p:nvPr>
            <p:ph type="dt" sz="half" idx="14"/>
          </p:nvPr>
        </p:nvSpPr>
        <p:spPr/>
        <p:txBody>
          <a:bodyPr/>
          <a:lstStyle>
            <a:lvl1pPr>
              <a:defRPr/>
            </a:lvl1pPr>
          </a:lstStyle>
          <a:p>
            <a:pPr>
              <a:defRPr/>
            </a:pPr>
            <a:fld id="{156BDA32-3589-4E43-A593-84FF3726C944}" type="datetimeFigureOut">
              <a:rPr lang="en-US"/>
              <a:pPr>
                <a:defRPr/>
              </a:pPr>
              <a:t>6/25/2019</a:t>
            </a:fld>
            <a:endParaRPr lang="en-US"/>
          </a:p>
        </p:txBody>
      </p:sp>
      <p:sp>
        <p:nvSpPr>
          <p:cNvPr id="6" name="Footer Placeholder 4">
            <a:extLst>
              <a:ext uri="{FF2B5EF4-FFF2-40B4-BE49-F238E27FC236}">
                <a16:creationId xmlns:a16="http://schemas.microsoft.com/office/drawing/2014/main" xmlns="" id="{FAEEDE6E-A124-437A-AE34-5A404CF35C6D}"/>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E58187D7-D19D-4819-94A2-1898B76D8AC2}"/>
              </a:ext>
            </a:extLst>
          </p:cNvPr>
          <p:cNvSpPr>
            <a:spLocks noGrp="1"/>
          </p:cNvSpPr>
          <p:nvPr>
            <p:ph type="sldNum" sz="quarter" idx="16"/>
          </p:nvPr>
        </p:nvSpPr>
        <p:spPr/>
        <p:txBody>
          <a:bodyPr/>
          <a:lstStyle>
            <a:lvl1pPr>
              <a:defRPr/>
            </a:lvl1pPr>
          </a:lstStyle>
          <a:p>
            <a:pPr>
              <a:defRPr/>
            </a:pPr>
            <a:fld id="{12564562-76F7-45F2-A91D-AB448FEAC3E5}" type="slidenum">
              <a:rPr lang="en-US"/>
              <a:pPr>
                <a:defRPr/>
              </a:pPr>
              <a:t>‹#›</a:t>
            </a:fld>
            <a:endParaRPr lang="en-US"/>
          </a:p>
        </p:txBody>
      </p:sp>
    </p:spTree>
    <p:extLst>
      <p:ext uri="{BB962C8B-B14F-4D97-AF65-F5344CB8AC3E}">
        <p14:creationId xmlns:p14="http://schemas.microsoft.com/office/powerpoint/2010/main" val="2143347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a:extLst>
              <a:ext uri="{FF2B5EF4-FFF2-40B4-BE49-F238E27FC236}">
                <a16:creationId xmlns:a16="http://schemas.microsoft.com/office/drawing/2014/main" xmlns="" id="{645D6CA3-8AA1-4E8F-88B0-53A3B536F2DF}"/>
              </a:ext>
            </a:extLst>
          </p:cNvPr>
          <p:cNvSpPr>
            <a:spLocks noGrp="1"/>
          </p:cNvSpPr>
          <p:nvPr>
            <p:ph type="dt" sz="half" idx="10"/>
          </p:nvPr>
        </p:nvSpPr>
        <p:spPr/>
        <p:txBody>
          <a:bodyPr/>
          <a:lstStyle>
            <a:lvl1pPr>
              <a:defRPr/>
            </a:lvl1pPr>
          </a:lstStyle>
          <a:p>
            <a:pPr>
              <a:defRPr/>
            </a:pPr>
            <a:fld id="{BAB28085-191B-422C-AC23-05EB4E1E1760}"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E1E48756-79A9-4E15-8F8D-BE53650C04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0E12A5-CC9E-4759-8B11-7172CAA234A8}"/>
              </a:ext>
            </a:extLst>
          </p:cNvPr>
          <p:cNvSpPr>
            <a:spLocks noGrp="1"/>
          </p:cNvSpPr>
          <p:nvPr>
            <p:ph type="sldNum" sz="quarter" idx="12"/>
          </p:nvPr>
        </p:nvSpPr>
        <p:spPr/>
        <p:txBody>
          <a:bodyPr/>
          <a:lstStyle>
            <a:lvl1pPr>
              <a:defRPr/>
            </a:lvl1pPr>
          </a:lstStyle>
          <a:p>
            <a:pPr>
              <a:defRPr/>
            </a:pPr>
            <a:fld id="{85B750B5-D176-47AC-8C46-5EFBAE75CFF2}" type="slidenum">
              <a:rPr lang="en-US"/>
              <a:pPr>
                <a:defRPr/>
              </a:pPr>
              <a:t>‹#›</a:t>
            </a:fld>
            <a:endParaRPr lang="en-US"/>
          </a:p>
        </p:txBody>
      </p:sp>
    </p:spTree>
    <p:extLst>
      <p:ext uri="{BB962C8B-B14F-4D97-AF65-F5344CB8AC3E}">
        <p14:creationId xmlns:p14="http://schemas.microsoft.com/office/powerpoint/2010/main" val="6373463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a:extLst>
              <a:ext uri="{FF2B5EF4-FFF2-40B4-BE49-F238E27FC236}">
                <a16:creationId xmlns:a16="http://schemas.microsoft.com/office/drawing/2014/main" xmlns="" id="{39CC30DD-097A-4960-B862-E6E51F0A1F0A}"/>
              </a:ext>
            </a:extLst>
          </p:cNvPr>
          <p:cNvSpPr>
            <a:spLocks noGrp="1"/>
          </p:cNvSpPr>
          <p:nvPr>
            <p:ph type="dt" sz="half" idx="10"/>
          </p:nvPr>
        </p:nvSpPr>
        <p:spPr/>
        <p:txBody>
          <a:bodyPr/>
          <a:lstStyle>
            <a:lvl1pPr>
              <a:defRPr/>
            </a:lvl1pPr>
          </a:lstStyle>
          <a:p>
            <a:pPr>
              <a:defRPr/>
            </a:pPr>
            <a:fld id="{B3E9CD07-8A97-4433-9C96-43453963C1DF}"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72D68309-36B2-45BD-9D57-6742531FAA8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22271A2-C601-4FBB-9776-B13A92A34F9D}"/>
              </a:ext>
            </a:extLst>
          </p:cNvPr>
          <p:cNvSpPr>
            <a:spLocks noGrp="1"/>
          </p:cNvSpPr>
          <p:nvPr>
            <p:ph type="sldNum" sz="quarter" idx="12"/>
          </p:nvPr>
        </p:nvSpPr>
        <p:spPr/>
        <p:txBody>
          <a:bodyPr/>
          <a:lstStyle>
            <a:lvl1pPr>
              <a:defRPr/>
            </a:lvl1pPr>
          </a:lstStyle>
          <a:p>
            <a:pPr>
              <a:defRPr/>
            </a:pPr>
            <a:fld id="{78FB2880-6F58-443C-A071-8FBD93003A33}" type="slidenum">
              <a:rPr lang="en-US"/>
              <a:pPr>
                <a:defRPr/>
              </a:pPr>
              <a:t>‹#›</a:t>
            </a:fld>
            <a:endParaRPr lang="en-US"/>
          </a:p>
        </p:txBody>
      </p:sp>
    </p:spTree>
    <p:extLst>
      <p:ext uri="{BB962C8B-B14F-4D97-AF65-F5344CB8AC3E}">
        <p14:creationId xmlns:p14="http://schemas.microsoft.com/office/powerpoint/2010/main" val="1781065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8413" cy="4341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810000" cy="4341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411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385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463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17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510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58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85FFE0">
            <a:alpha val="79999"/>
          </a:srgbClr>
        </a:solidFill>
        <a:effectLst/>
      </p:bgPr>
    </p:bg>
    <p:spTree>
      <p:nvGrpSpPr>
        <p:cNvPr id="1" name=""/>
        <p:cNvGrpSpPr/>
        <p:nvPr/>
      </p:nvGrpSpPr>
      <p:grpSpPr>
        <a:xfrm>
          <a:off x="0" y="0"/>
          <a:ext cx="0" cy="0"/>
          <a:chOff x="0" y="0"/>
          <a:chExt cx="0" cy="0"/>
        </a:xfrm>
      </p:grpSpPr>
      <p:sp>
        <p:nvSpPr>
          <p:cNvPr id="1026" name="Text Box 1">
            <a:extLst>
              <a:ext uri="{FF2B5EF4-FFF2-40B4-BE49-F238E27FC236}">
                <a16:creationId xmlns:a16="http://schemas.microsoft.com/office/drawing/2014/main" xmlns="" id="{713DB444-346F-4F6F-8C51-6D97D95B36CB}"/>
              </a:ext>
            </a:extLst>
          </p:cNvPr>
          <p:cNvSpPr txBox="1">
            <a:spLocks noChangeArrowheads="1"/>
          </p:cNvSpPr>
          <p:nvPr/>
        </p:nvSpPr>
        <p:spPr bwMode="auto">
          <a:xfrm>
            <a:off x="304800" y="6553200"/>
            <a:ext cx="152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9pPr>
          </a:lstStyle>
          <a:p>
            <a:pPr algn="ctr" eaLnBrk="1" hangingPunct="1">
              <a:lnSpc>
                <a:spcPct val="101000"/>
              </a:lnSpc>
              <a:buClr>
                <a:srgbClr val="FFFF00"/>
              </a:buClr>
              <a:buSzPct val="100000"/>
              <a:buFont typeface="Arial Baltic" panose="020B0604020202020204" pitchFamily="34" charset="0"/>
              <a:buNone/>
              <a:defRPr/>
            </a:pPr>
            <a:fld id="{731AD83E-907F-470C-8B70-573B7A7644BE}" type="datetime1">
              <a:rPr lang="lt-LT" altLang="lt-LT" sz="1200" smtClean="0">
                <a:solidFill>
                  <a:srgbClr val="FFFF00"/>
                </a:solidFill>
              </a:rPr>
              <a:pPr algn="ctr" eaLnBrk="1" hangingPunct="1">
                <a:lnSpc>
                  <a:spcPct val="101000"/>
                </a:lnSpc>
                <a:buClr>
                  <a:srgbClr val="FFFF00"/>
                </a:buClr>
                <a:buSzPct val="100000"/>
                <a:buFont typeface="Arial Baltic" panose="020B0604020202020204" pitchFamily="34" charset="0"/>
                <a:buNone/>
                <a:defRPr/>
              </a:pPr>
              <a:t>2019-06-25</a:t>
            </a:fld>
            <a:endParaRPr lang="en-GB" altLang="lt-LT" sz="1200">
              <a:solidFill>
                <a:srgbClr val="FFFF00"/>
              </a:solidFill>
            </a:endParaRPr>
          </a:p>
        </p:txBody>
      </p:sp>
      <p:sp>
        <p:nvSpPr>
          <p:cNvPr id="2" name="Text Box 2">
            <a:extLst>
              <a:ext uri="{FF2B5EF4-FFF2-40B4-BE49-F238E27FC236}">
                <a16:creationId xmlns:a16="http://schemas.microsoft.com/office/drawing/2014/main" xmlns="" id="{954C22F3-9EAA-469A-ABB7-27F3536F2772}"/>
              </a:ext>
            </a:extLst>
          </p:cNvPr>
          <p:cNvSpPr txBox="1">
            <a:spLocks noChangeArrowheads="1"/>
          </p:cNvSpPr>
          <p:nvPr/>
        </p:nvSpPr>
        <p:spPr bwMode="auto">
          <a:xfrm>
            <a:off x="1981200" y="6477000"/>
            <a:ext cx="5257800" cy="339725"/>
          </a:xfrm>
          <a:prstGeom prst="rect">
            <a:avLst/>
          </a:prstGeom>
          <a:noFill/>
          <a:ln w="9525">
            <a:noFill/>
            <a:miter lim="800000"/>
            <a:headEnd/>
            <a:tailEnd/>
          </a:ln>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bg1"/>
                </a:solidFill>
                <a:latin typeface="Times New Roman" panose="02020603050405020304" pitchFamily="18" charset="0"/>
                <a:cs typeface="Lucida Sans Unicode" panose="020B0602030504020204" pitchFamily="34" charset="0"/>
              </a:defRPr>
            </a:lvl9pPr>
          </a:lstStyle>
          <a:p>
            <a:pPr algn="ctr" eaLnBrk="1" hangingPunct="1">
              <a:lnSpc>
                <a:spcPct val="101000"/>
              </a:lnSpc>
              <a:buClr>
                <a:srgbClr val="FFFF00"/>
              </a:buClr>
              <a:buSzPct val="100000"/>
              <a:buFont typeface="Arial Baltic" panose="020B0604020202020204" pitchFamily="34" charset="0"/>
              <a:buNone/>
              <a:defRPr/>
            </a:pPr>
            <a:r>
              <a:rPr lang="en-GB" altLang="lt-LT" sz="1600" b="0">
                <a:solidFill>
                  <a:srgbClr val="FFFF00"/>
                </a:solidFill>
              </a:rPr>
              <a:t>Aplinkos apsaugos agentūra  </a:t>
            </a:r>
          </a:p>
        </p:txBody>
      </p:sp>
      <p:sp>
        <p:nvSpPr>
          <p:cNvPr id="1028" name="Text Box 3">
            <a:extLst>
              <a:ext uri="{FF2B5EF4-FFF2-40B4-BE49-F238E27FC236}">
                <a16:creationId xmlns:a16="http://schemas.microsoft.com/office/drawing/2014/main" xmlns="" id="{595AF292-9DF0-4578-839A-A3CD7CDD9929}"/>
              </a:ext>
            </a:extLst>
          </p:cNvPr>
          <p:cNvSpPr txBox="1">
            <a:spLocks noChangeArrowheads="1"/>
          </p:cNvSpPr>
          <p:nvPr/>
        </p:nvSpPr>
        <p:spPr bwMode="auto">
          <a:xfrm>
            <a:off x="7391400" y="6419850"/>
            <a:ext cx="17526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bg1"/>
                </a:solidFill>
                <a:latin typeface="Times New Roman" panose="02020603050405020304" pitchFamily="18" charset="0"/>
                <a:cs typeface="Lucida Sans Unicode" panose="020B0602030504020204" pitchFamily="34" charset="0"/>
              </a:defRPr>
            </a:lvl1pPr>
            <a:lvl2pPr marL="742950" indent="-285750" eaLnBrk="0" hangingPunct="0">
              <a:defRPr sz="2400" b="1">
                <a:solidFill>
                  <a:schemeClr val="bg1"/>
                </a:solidFill>
                <a:latin typeface="Times New Roman" panose="02020603050405020304" pitchFamily="18" charset="0"/>
                <a:cs typeface="Lucida Sans Unicode" panose="020B0602030504020204" pitchFamily="34" charset="0"/>
              </a:defRPr>
            </a:lvl2pPr>
            <a:lvl3pPr marL="1143000" indent="-228600" eaLnBrk="0" hangingPunct="0">
              <a:defRPr sz="2400" b="1">
                <a:solidFill>
                  <a:schemeClr val="bg1"/>
                </a:solidFill>
                <a:latin typeface="Times New Roman" panose="02020603050405020304" pitchFamily="18" charset="0"/>
                <a:cs typeface="Lucida Sans Unicode" panose="020B0602030504020204" pitchFamily="34" charset="0"/>
              </a:defRPr>
            </a:lvl3pPr>
            <a:lvl4pPr marL="1600200" indent="-228600" eaLnBrk="0" hangingPunct="0">
              <a:defRPr sz="2400" b="1">
                <a:solidFill>
                  <a:schemeClr val="bg1"/>
                </a:solidFill>
                <a:latin typeface="Times New Roman" panose="02020603050405020304" pitchFamily="18" charset="0"/>
                <a:cs typeface="Lucida Sans Unicode" panose="020B0602030504020204" pitchFamily="34" charset="0"/>
              </a:defRPr>
            </a:lvl4pPr>
            <a:lvl5pPr marL="2057400" indent="-228600" eaLnBrk="0" hangingPunct="0">
              <a:defRPr sz="2400" b="1">
                <a:solidFill>
                  <a:schemeClr val="bg1"/>
                </a:solidFill>
                <a:latin typeface="Times New Roman" panose="02020603050405020304" pitchFamily="18" charset="0"/>
                <a:cs typeface="Lucida Sans Unicode" panose="020B0602030504020204" pitchFamily="34" charset="0"/>
              </a:defRPr>
            </a:lvl5pPr>
            <a:lvl6pPr marL="25146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6pPr>
            <a:lvl7pPr marL="29718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7pPr>
            <a:lvl8pPr marL="34290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8pPr>
            <a:lvl9pPr marL="3886200" indent="-228600" eaLnBrk="0" fontAlgn="base" hangingPunct="0">
              <a:spcBef>
                <a:spcPct val="0"/>
              </a:spcBef>
              <a:spcAft>
                <a:spcPct val="0"/>
              </a:spcAft>
              <a:defRPr sz="2400" b="1">
                <a:solidFill>
                  <a:schemeClr val="bg1"/>
                </a:solidFill>
                <a:latin typeface="Times New Roman" panose="02020603050405020304" pitchFamily="18" charset="0"/>
                <a:cs typeface="Lucida Sans Unicode" panose="020B0602030504020204" pitchFamily="34" charset="0"/>
              </a:defRPr>
            </a:lvl9pPr>
          </a:lstStyle>
          <a:p>
            <a:pPr>
              <a:defRPr/>
            </a:pPr>
            <a:r>
              <a:rPr lang="en-US" altLang="lt-LT" sz="1200">
                <a:solidFill>
                  <a:srgbClr val="FFFF00"/>
                </a:solidFill>
              </a:rPr>
              <a:t>http://aaa.am.lt</a:t>
            </a:r>
            <a:endParaRPr lang="lt-LT" altLang="lt-LT" sz="1200">
              <a:solidFill>
                <a:srgbClr val="FFFF00"/>
              </a:solidFill>
            </a:endParaRPr>
          </a:p>
        </p:txBody>
      </p:sp>
      <p:sp>
        <p:nvSpPr>
          <p:cNvPr id="1029" name="Line 4">
            <a:extLst>
              <a:ext uri="{FF2B5EF4-FFF2-40B4-BE49-F238E27FC236}">
                <a16:creationId xmlns:a16="http://schemas.microsoft.com/office/drawing/2014/main" xmlns="" id="{5382563D-D10C-4E18-A7B5-9E19F0F04B91}"/>
              </a:ext>
            </a:extLst>
          </p:cNvPr>
          <p:cNvSpPr>
            <a:spLocks noChangeShapeType="1"/>
          </p:cNvSpPr>
          <p:nvPr/>
        </p:nvSpPr>
        <p:spPr bwMode="auto">
          <a:xfrm flipH="1">
            <a:off x="303213" y="6400800"/>
            <a:ext cx="8537575" cy="1588"/>
          </a:xfrm>
          <a:prstGeom prst="line">
            <a:avLst/>
          </a:prstGeom>
          <a:noFill/>
          <a:ln w="936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Rectangle 5">
            <a:extLst>
              <a:ext uri="{FF2B5EF4-FFF2-40B4-BE49-F238E27FC236}">
                <a16:creationId xmlns:a16="http://schemas.microsoft.com/office/drawing/2014/main" xmlns="" id="{400574DA-D892-476B-A4E8-17D26BE41695}"/>
              </a:ext>
            </a:extLst>
          </p:cNvPr>
          <p:cNvSpPr>
            <a:spLocks noGrp="1" noChangeArrowheads="1"/>
          </p:cNvSpPr>
          <p:nvPr>
            <p:ph type="title"/>
          </p:nvPr>
        </p:nvSpPr>
        <p:spPr bwMode="auto">
          <a:xfrm>
            <a:off x="685800" y="446088"/>
            <a:ext cx="7770813" cy="1393825"/>
          </a:xfrm>
          <a:prstGeom prst="rect">
            <a:avLst/>
          </a:prstGeom>
          <a:noFill/>
          <a:ln w="9525">
            <a:noFill/>
            <a:miter lim="800000"/>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30" name="Rectangle 6">
            <a:extLst>
              <a:ext uri="{FF2B5EF4-FFF2-40B4-BE49-F238E27FC236}">
                <a16:creationId xmlns:a16="http://schemas.microsoft.com/office/drawing/2014/main" xmlns="" id="{A989F1C4-3AD1-44AD-B914-A1B1A0A7E462}"/>
              </a:ext>
            </a:extLst>
          </p:cNvPr>
          <p:cNvSpPr>
            <a:spLocks noGrp="1" noChangeArrowheads="1"/>
          </p:cNvSpPr>
          <p:nvPr>
            <p:ph type="body" idx="1"/>
          </p:nvPr>
        </p:nvSpPr>
        <p:spPr bwMode="auto">
          <a:xfrm>
            <a:off x="685800" y="1981200"/>
            <a:ext cx="7770813" cy="4341813"/>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graphicFrame>
        <p:nvGraphicFramePr>
          <p:cNvPr id="1032" name="Object 14">
            <a:extLst>
              <a:ext uri="{FF2B5EF4-FFF2-40B4-BE49-F238E27FC236}">
                <a16:creationId xmlns:a16="http://schemas.microsoft.com/office/drawing/2014/main" xmlns="" id="{36DE1A66-9498-45C0-8999-C11D9CF53380}"/>
              </a:ext>
            </a:extLst>
          </p:cNvPr>
          <p:cNvGraphicFramePr>
            <a:graphicFrameLocks noChangeAspect="1"/>
          </p:cNvGraphicFramePr>
          <p:nvPr/>
        </p:nvGraphicFramePr>
        <p:xfrm>
          <a:off x="3059113" y="6524625"/>
          <a:ext cx="288925" cy="261938"/>
        </p:xfrm>
        <a:graphic>
          <a:graphicData uri="http://schemas.openxmlformats.org/presentationml/2006/ole">
            <mc:AlternateContent xmlns:mc="http://schemas.openxmlformats.org/markup-compatibility/2006">
              <mc:Choice xmlns:v="urn:schemas-microsoft-com:vml" Requires="v">
                <p:oleObj spid="_x0000_s1122" name="CorelDRAW" r:id="rId14" imgW="450720" imgH="403920" progId="CorelDRAW.Graphic.12">
                  <p:embed/>
                </p:oleObj>
              </mc:Choice>
              <mc:Fallback>
                <p:oleObj name="CorelDRAW" r:id="rId14" imgW="450720" imgH="403920" progId="CorelDRAW.Graphic.12">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9113" y="6524625"/>
                        <a:ext cx="288925" cy="2619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6366"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Lst>
  <p:txStyles>
    <p:titleStyle>
      <a:lvl1pPr algn="ctr" defTabSz="449263" rtl="0" eaLnBrk="0" fontAlgn="base" hangingPunct="0">
        <a:lnSpc>
          <a:spcPct val="108000"/>
        </a:lnSpc>
        <a:spcBef>
          <a:spcPct val="0"/>
        </a:spcBef>
        <a:spcAft>
          <a:spcPct val="0"/>
        </a:spcAft>
        <a:buClr>
          <a:srgbClr val="FFFF00"/>
        </a:buClr>
        <a:buSzPct val="100000"/>
        <a:buFont typeface="Arial Baltic" panose="020B0604020202020204" pitchFamily="34" charset="0"/>
        <a:defRPr sz="4400">
          <a:solidFill>
            <a:srgbClr val="FFFF00"/>
          </a:solidFill>
          <a:effectLst>
            <a:outerShdw blurRad="38100" dist="38100" dir="2700000" algn="tl">
              <a:srgbClr val="000000"/>
            </a:outerShdw>
          </a:effectLst>
          <a:latin typeface="+mj-lt"/>
          <a:ea typeface="Lucida Sans Unicode" pitchFamily="34" charset="0"/>
          <a:cs typeface="+mj-cs"/>
        </a:defRPr>
      </a:lvl1pPr>
      <a:lvl2pPr algn="ctr" defTabSz="449263" rtl="0" eaLnBrk="0" fontAlgn="base" hangingPunct="0">
        <a:lnSpc>
          <a:spcPct val="108000"/>
        </a:lnSpc>
        <a:spcBef>
          <a:spcPct val="0"/>
        </a:spcBef>
        <a:spcAft>
          <a:spcPct val="0"/>
        </a:spcAft>
        <a:buClr>
          <a:srgbClr val="FFFF00"/>
        </a:buClr>
        <a:buSzPct val="100000"/>
        <a:buFont typeface="Arial Baltic" panose="020B0604020202020204" pitchFamily="34" charset="0"/>
        <a:defRPr sz="4400">
          <a:solidFill>
            <a:srgbClr val="FFFF00"/>
          </a:solidFill>
          <a:latin typeface="Arial Baltic" pitchFamily="32" charset="0"/>
          <a:ea typeface="Lucida Sans Unicode" pitchFamily="34" charset="0"/>
          <a:cs typeface="Lucida Sans Unicode" pitchFamily="34" charset="0"/>
        </a:defRPr>
      </a:lvl2pPr>
      <a:lvl3pPr algn="ctr" defTabSz="449263" rtl="0" eaLnBrk="0" fontAlgn="base" hangingPunct="0">
        <a:lnSpc>
          <a:spcPct val="108000"/>
        </a:lnSpc>
        <a:spcBef>
          <a:spcPct val="0"/>
        </a:spcBef>
        <a:spcAft>
          <a:spcPct val="0"/>
        </a:spcAft>
        <a:buClr>
          <a:srgbClr val="FFFF00"/>
        </a:buClr>
        <a:buSzPct val="100000"/>
        <a:buFont typeface="Arial Baltic" panose="020B0604020202020204" pitchFamily="34" charset="0"/>
        <a:defRPr sz="4400">
          <a:solidFill>
            <a:srgbClr val="FFFF00"/>
          </a:solidFill>
          <a:latin typeface="Arial Baltic" pitchFamily="32" charset="0"/>
          <a:ea typeface="Lucida Sans Unicode" pitchFamily="34" charset="0"/>
          <a:cs typeface="Lucida Sans Unicode" pitchFamily="34" charset="0"/>
        </a:defRPr>
      </a:lvl3pPr>
      <a:lvl4pPr algn="ctr" defTabSz="449263" rtl="0" eaLnBrk="0" fontAlgn="base" hangingPunct="0">
        <a:lnSpc>
          <a:spcPct val="108000"/>
        </a:lnSpc>
        <a:spcBef>
          <a:spcPct val="0"/>
        </a:spcBef>
        <a:spcAft>
          <a:spcPct val="0"/>
        </a:spcAft>
        <a:buClr>
          <a:srgbClr val="FFFF00"/>
        </a:buClr>
        <a:buSzPct val="100000"/>
        <a:buFont typeface="Arial Baltic" panose="020B0604020202020204" pitchFamily="34" charset="0"/>
        <a:defRPr sz="4400">
          <a:solidFill>
            <a:srgbClr val="FFFF00"/>
          </a:solidFill>
          <a:latin typeface="Arial Baltic" pitchFamily="32" charset="0"/>
          <a:ea typeface="Lucida Sans Unicode" pitchFamily="34" charset="0"/>
          <a:cs typeface="Lucida Sans Unicode" pitchFamily="34" charset="0"/>
        </a:defRPr>
      </a:lvl4pPr>
      <a:lvl5pPr algn="ctr" defTabSz="449263" rtl="0" eaLnBrk="0" fontAlgn="base" hangingPunct="0">
        <a:lnSpc>
          <a:spcPct val="108000"/>
        </a:lnSpc>
        <a:spcBef>
          <a:spcPct val="0"/>
        </a:spcBef>
        <a:spcAft>
          <a:spcPct val="0"/>
        </a:spcAft>
        <a:buClr>
          <a:srgbClr val="FFFF00"/>
        </a:buClr>
        <a:buSzPct val="100000"/>
        <a:buFont typeface="Arial Baltic" panose="020B0604020202020204" pitchFamily="34" charset="0"/>
        <a:defRPr sz="4400">
          <a:solidFill>
            <a:srgbClr val="FFFF00"/>
          </a:solidFill>
          <a:latin typeface="Arial Baltic" pitchFamily="32" charset="0"/>
          <a:ea typeface="Lucida Sans Unicode" pitchFamily="34" charset="0"/>
          <a:cs typeface="Lucida Sans Unicode" pitchFamily="34" charset="0"/>
        </a:defRPr>
      </a:lvl5pPr>
      <a:lvl6pPr marL="457200" algn="l" defTabSz="449263" rtl="0" fontAlgn="base">
        <a:spcBef>
          <a:spcPct val="0"/>
        </a:spcBef>
        <a:spcAft>
          <a:spcPct val="0"/>
        </a:spcAft>
        <a:buClr>
          <a:srgbClr val="FFFF00"/>
        </a:buClr>
        <a:buSzPct val="100000"/>
        <a:buFont typeface="Arial Baltic" charset="0"/>
        <a:defRPr sz="4400">
          <a:solidFill>
            <a:srgbClr val="000000"/>
          </a:solidFill>
          <a:latin typeface="Times New Roman" pitchFamily="18" charset="0"/>
          <a:cs typeface="Lucida Sans Unicode" pitchFamily="34" charset="0"/>
        </a:defRPr>
      </a:lvl6pPr>
      <a:lvl7pPr marL="914400" algn="l" defTabSz="449263" rtl="0" fontAlgn="base">
        <a:spcBef>
          <a:spcPct val="0"/>
        </a:spcBef>
        <a:spcAft>
          <a:spcPct val="0"/>
        </a:spcAft>
        <a:buClr>
          <a:srgbClr val="FFFF00"/>
        </a:buClr>
        <a:buSzPct val="100000"/>
        <a:buFont typeface="Arial Baltic" charset="0"/>
        <a:defRPr sz="4400">
          <a:solidFill>
            <a:srgbClr val="000000"/>
          </a:solidFill>
          <a:latin typeface="Times New Roman" pitchFamily="18" charset="0"/>
          <a:cs typeface="Lucida Sans Unicode" pitchFamily="34" charset="0"/>
        </a:defRPr>
      </a:lvl7pPr>
      <a:lvl8pPr marL="1371600" algn="l" defTabSz="449263" rtl="0" fontAlgn="base">
        <a:spcBef>
          <a:spcPct val="0"/>
        </a:spcBef>
        <a:spcAft>
          <a:spcPct val="0"/>
        </a:spcAft>
        <a:buClr>
          <a:srgbClr val="FFFF00"/>
        </a:buClr>
        <a:buSzPct val="100000"/>
        <a:buFont typeface="Arial Baltic" charset="0"/>
        <a:defRPr sz="4400">
          <a:solidFill>
            <a:srgbClr val="000000"/>
          </a:solidFill>
          <a:latin typeface="Times New Roman" pitchFamily="18" charset="0"/>
          <a:cs typeface="Lucida Sans Unicode" pitchFamily="34" charset="0"/>
        </a:defRPr>
      </a:lvl8pPr>
      <a:lvl9pPr marL="1828800" algn="l" defTabSz="449263" rtl="0" fontAlgn="base">
        <a:spcBef>
          <a:spcPct val="0"/>
        </a:spcBef>
        <a:spcAft>
          <a:spcPct val="0"/>
        </a:spcAft>
        <a:buClr>
          <a:srgbClr val="FFFF00"/>
        </a:buClr>
        <a:buSzPct val="100000"/>
        <a:buFont typeface="Arial Baltic" charset="0"/>
        <a:defRPr sz="4400">
          <a:solidFill>
            <a:srgbClr val="000000"/>
          </a:solidFill>
          <a:latin typeface="Times New Roman" pitchFamily="18" charset="0"/>
          <a:cs typeface="Lucida Sans Unicode" pitchFamily="34" charset="0"/>
        </a:defRPr>
      </a:lvl9pPr>
    </p:titleStyle>
    <p:bodyStyle>
      <a:lvl1pPr marL="341313" indent="-341313" algn="l" defTabSz="449263" rtl="0" eaLnBrk="0" fontAlgn="base" hangingPunct="0">
        <a:lnSpc>
          <a:spcPct val="108000"/>
        </a:lnSpc>
        <a:spcBef>
          <a:spcPts val="600"/>
        </a:spcBef>
        <a:spcAft>
          <a:spcPct val="0"/>
        </a:spcAft>
        <a:buClr>
          <a:srgbClr val="FFFFFF"/>
        </a:buClr>
        <a:buSzPct val="100000"/>
        <a:buFont typeface="Arial Baltic" panose="020B0604020202020204" pitchFamily="34" charset="0"/>
        <a:buChar char="•"/>
        <a:defRPr sz="2400">
          <a:solidFill>
            <a:srgbClr val="FFFFFF"/>
          </a:solidFill>
          <a:latin typeface="+mn-lt"/>
          <a:ea typeface="Lucida Sans Unicode" pitchFamily="34" charset="0"/>
          <a:cs typeface="+mn-cs"/>
        </a:defRPr>
      </a:lvl1pPr>
      <a:lvl2pPr marL="741363" indent="-284163" algn="l" defTabSz="449263" rtl="0" eaLnBrk="0" fontAlgn="base" hangingPunct="0">
        <a:lnSpc>
          <a:spcPct val="108000"/>
        </a:lnSpc>
        <a:spcBef>
          <a:spcPts val="600"/>
        </a:spcBef>
        <a:spcAft>
          <a:spcPct val="0"/>
        </a:spcAft>
        <a:buClr>
          <a:srgbClr val="FFFFFF"/>
        </a:buClr>
        <a:buSzPct val="100000"/>
        <a:buFont typeface="Arial Baltic" panose="020B0604020202020204" pitchFamily="34" charset="0"/>
        <a:buChar char="–"/>
        <a:defRPr sz="2400">
          <a:solidFill>
            <a:srgbClr val="FFFFFF"/>
          </a:solidFill>
          <a:latin typeface="+mn-lt"/>
          <a:ea typeface="Lucida Sans Unicode" pitchFamily="34" charset="0"/>
          <a:cs typeface="+mn-cs"/>
        </a:defRPr>
      </a:lvl2pPr>
      <a:lvl3pPr marL="1143000" indent="-228600" algn="l" defTabSz="449263" rtl="0" eaLnBrk="0" fontAlgn="base" hangingPunct="0">
        <a:lnSpc>
          <a:spcPct val="108000"/>
        </a:lnSpc>
        <a:spcBef>
          <a:spcPts val="600"/>
        </a:spcBef>
        <a:spcAft>
          <a:spcPct val="0"/>
        </a:spcAft>
        <a:buClr>
          <a:srgbClr val="FFFFFF"/>
        </a:buClr>
        <a:buSzPct val="100000"/>
        <a:buFont typeface="Arial Baltic" panose="020B0604020202020204" pitchFamily="34" charset="0"/>
        <a:buChar char="•"/>
        <a:defRPr sz="2400">
          <a:solidFill>
            <a:srgbClr val="FFFFFF"/>
          </a:solidFill>
          <a:effectLst>
            <a:outerShdw blurRad="38100" dist="38100" dir="2700000" algn="tl">
              <a:srgbClr val="000000"/>
            </a:outerShdw>
          </a:effectLst>
          <a:latin typeface="+mn-lt"/>
          <a:ea typeface="Lucida Sans Unicode" pitchFamily="34" charset="0"/>
          <a:cs typeface="+mn-cs"/>
        </a:defRPr>
      </a:lvl3pPr>
      <a:lvl4pPr marL="1600200" indent="-228600" algn="l" defTabSz="449263" rtl="0" eaLnBrk="0" fontAlgn="base" hangingPunct="0">
        <a:lnSpc>
          <a:spcPct val="108000"/>
        </a:lnSpc>
        <a:spcBef>
          <a:spcPts val="600"/>
        </a:spcBef>
        <a:spcAft>
          <a:spcPct val="0"/>
        </a:spcAft>
        <a:buClr>
          <a:srgbClr val="FFFFFF"/>
        </a:buClr>
        <a:buSzPct val="100000"/>
        <a:buFont typeface="Arial Baltic" panose="020B0604020202020204" pitchFamily="34" charset="0"/>
        <a:buChar char="–"/>
        <a:defRPr sz="2400">
          <a:solidFill>
            <a:srgbClr val="FFFFFF"/>
          </a:solidFill>
          <a:latin typeface="+mn-lt"/>
          <a:ea typeface="Lucida Sans Unicode" pitchFamily="34" charset="0"/>
          <a:cs typeface="+mn-cs"/>
        </a:defRPr>
      </a:lvl4pPr>
      <a:lvl5pPr marL="2057400" indent="-228600" algn="l" defTabSz="449263" rtl="0" eaLnBrk="0" fontAlgn="base" hangingPunct="0">
        <a:lnSpc>
          <a:spcPct val="108000"/>
        </a:lnSpc>
        <a:spcBef>
          <a:spcPts val="600"/>
        </a:spcBef>
        <a:spcAft>
          <a:spcPct val="0"/>
        </a:spcAft>
        <a:buClr>
          <a:srgbClr val="FFFFFF"/>
        </a:buClr>
        <a:buSzPct val="100000"/>
        <a:buFont typeface="Arial Baltic" panose="020B0604020202020204" pitchFamily="34" charset="0"/>
        <a:buChar char="»"/>
        <a:defRPr sz="2400">
          <a:solidFill>
            <a:srgbClr val="FFFFFF"/>
          </a:solidFill>
          <a:latin typeface="+mn-lt"/>
          <a:ea typeface="Lucida Sans Unicode" pitchFamily="34" charset="0"/>
          <a:cs typeface="+mn-cs"/>
        </a:defRPr>
      </a:lvl5pPr>
      <a:lvl6pPr marL="2514600" indent="-228600" algn="l" defTabSz="449263" rtl="0" fontAlgn="base">
        <a:lnSpc>
          <a:spcPct val="108000"/>
        </a:lnSpc>
        <a:spcBef>
          <a:spcPts val="600"/>
        </a:spcBef>
        <a:spcAft>
          <a:spcPct val="0"/>
        </a:spcAft>
        <a:buClr>
          <a:srgbClr val="FFFFFF"/>
        </a:buClr>
        <a:buSzPct val="100000"/>
        <a:buFont typeface="Arial Baltic" charset="0"/>
        <a:buChar char="»"/>
        <a:defRPr sz="2400">
          <a:solidFill>
            <a:srgbClr val="FFFFFF"/>
          </a:solidFill>
          <a:latin typeface="+mn-lt"/>
          <a:cs typeface="+mn-cs"/>
        </a:defRPr>
      </a:lvl6pPr>
      <a:lvl7pPr marL="2971800" indent="-228600" algn="l" defTabSz="449263" rtl="0" fontAlgn="base">
        <a:lnSpc>
          <a:spcPct val="108000"/>
        </a:lnSpc>
        <a:spcBef>
          <a:spcPts val="600"/>
        </a:spcBef>
        <a:spcAft>
          <a:spcPct val="0"/>
        </a:spcAft>
        <a:buClr>
          <a:srgbClr val="FFFFFF"/>
        </a:buClr>
        <a:buSzPct val="100000"/>
        <a:buFont typeface="Arial Baltic" charset="0"/>
        <a:buChar char="»"/>
        <a:defRPr sz="2400">
          <a:solidFill>
            <a:srgbClr val="FFFFFF"/>
          </a:solidFill>
          <a:latin typeface="+mn-lt"/>
          <a:cs typeface="+mn-cs"/>
        </a:defRPr>
      </a:lvl7pPr>
      <a:lvl8pPr marL="3429000" indent="-228600" algn="l" defTabSz="449263" rtl="0" fontAlgn="base">
        <a:lnSpc>
          <a:spcPct val="108000"/>
        </a:lnSpc>
        <a:spcBef>
          <a:spcPts val="600"/>
        </a:spcBef>
        <a:spcAft>
          <a:spcPct val="0"/>
        </a:spcAft>
        <a:buClr>
          <a:srgbClr val="FFFFFF"/>
        </a:buClr>
        <a:buSzPct val="100000"/>
        <a:buFont typeface="Arial Baltic" charset="0"/>
        <a:buChar char="»"/>
        <a:defRPr sz="2400">
          <a:solidFill>
            <a:srgbClr val="FFFFFF"/>
          </a:solidFill>
          <a:latin typeface="+mn-lt"/>
          <a:cs typeface="+mn-cs"/>
        </a:defRPr>
      </a:lvl8pPr>
      <a:lvl9pPr marL="3886200" indent="-228600" algn="l" defTabSz="449263" rtl="0" fontAlgn="base">
        <a:lnSpc>
          <a:spcPct val="108000"/>
        </a:lnSpc>
        <a:spcBef>
          <a:spcPts val="600"/>
        </a:spcBef>
        <a:spcAft>
          <a:spcPct val="0"/>
        </a:spcAft>
        <a:buClr>
          <a:srgbClr val="FFFFFF"/>
        </a:buClr>
        <a:buSzPct val="100000"/>
        <a:buFont typeface="Arial Baltic" charset="0"/>
        <a:buChar char="»"/>
        <a:defRPr sz="24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F3F4">
            <a:alpha val="79999"/>
          </a:srgbClr>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3B44069D-79F9-48DC-BB05-E90C0EB0860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lt-LT" altLang="lt-LT"/>
              <a:t>Click to edit Master title style</a:t>
            </a:r>
          </a:p>
        </p:txBody>
      </p:sp>
      <p:sp>
        <p:nvSpPr>
          <p:cNvPr id="2051" name="Rectangle 3">
            <a:extLst>
              <a:ext uri="{FF2B5EF4-FFF2-40B4-BE49-F238E27FC236}">
                <a16:creationId xmlns:a16="http://schemas.microsoft.com/office/drawing/2014/main" xmlns="" id="{D05761AC-A96B-4292-8587-4251C19D87C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Click to edit Master text styles</a:t>
            </a:r>
          </a:p>
          <a:p>
            <a:pPr lvl="1"/>
            <a:r>
              <a:rPr lang="lt-LT" altLang="lt-LT"/>
              <a:t>Second level</a:t>
            </a:r>
          </a:p>
          <a:p>
            <a:pPr lvl="2"/>
            <a:r>
              <a:rPr lang="lt-LT" altLang="lt-LT"/>
              <a:t>Third level</a:t>
            </a:r>
          </a:p>
          <a:p>
            <a:pPr lvl="3"/>
            <a:r>
              <a:rPr lang="lt-LT" altLang="lt-LT"/>
              <a:t>Fourth level</a:t>
            </a:r>
          </a:p>
          <a:p>
            <a:pPr lvl="4"/>
            <a:r>
              <a:rPr lang="lt-LT" altLang="lt-LT"/>
              <a:t>Fifth level</a:t>
            </a:r>
          </a:p>
        </p:txBody>
      </p:sp>
      <p:sp>
        <p:nvSpPr>
          <p:cNvPr id="39940" name="Rectangle 4">
            <a:extLst>
              <a:ext uri="{FF2B5EF4-FFF2-40B4-BE49-F238E27FC236}">
                <a16:creationId xmlns:a16="http://schemas.microsoft.com/office/drawing/2014/main" xmlns="" id="{CD7955E2-0F01-4DBD-8811-3C44C44A77D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defRPr>
            </a:lvl1pPr>
          </a:lstStyle>
          <a:p>
            <a:pPr>
              <a:defRPr/>
            </a:pPr>
            <a:endParaRPr lang="lt-LT" altLang="lt-LT"/>
          </a:p>
        </p:txBody>
      </p:sp>
      <p:sp>
        <p:nvSpPr>
          <p:cNvPr id="39941" name="Rectangle 5">
            <a:extLst>
              <a:ext uri="{FF2B5EF4-FFF2-40B4-BE49-F238E27FC236}">
                <a16:creationId xmlns:a16="http://schemas.microsoft.com/office/drawing/2014/main" xmlns="" id="{E16E58D8-C9D2-49E7-90A1-43D0D1A6151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chemeClr val="tx1"/>
                </a:solidFill>
              </a:defRPr>
            </a:lvl1pPr>
          </a:lstStyle>
          <a:p>
            <a:pPr>
              <a:defRPr/>
            </a:pPr>
            <a:endParaRPr lang="lt-LT" altLang="lt-LT"/>
          </a:p>
        </p:txBody>
      </p:sp>
      <p:sp>
        <p:nvSpPr>
          <p:cNvPr id="39942" name="Rectangle 6">
            <a:extLst>
              <a:ext uri="{FF2B5EF4-FFF2-40B4-BE49-F238E27FC236}">
                <a16:creationId xmlns:a16="http://schemas.microsoft.com/office/drawing/2014/main" xmlns="" id="{FBC1B5F9-A939-4F10-95B2-0FE0B693F1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defRPr>
            </a:lvl1pPr>
          </a:lstStyle>
          <a:p>
            <a:pPr>
              <a:defRPr/>
            </a:pPr>
            <a:fld id="{71B46909-B2B0-401A-977C-586B0198AFC2}" type="slidenum">
              <a:rPr lang="lt-LT" altLang="lt-LT"/>
              <a:pPr>
                <a:defRPr/>
              </a:pPr>
              <a:t>‹#›</a:t>
            </a:fld>
            <a:endParaRPr lang="lt-LT" altLang="lt-LT"/>
          </a:p>
        </p:txBody>
      </p:sp>
    </p:spTree>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EDA2">
            <a:alpha val="79999"/>
          </a:srgbClr>
        </a:solidFill>
        <a:effectLst/>
      </p:bgPr>
    </p:bg>
    <p:spTree>
      <p:nvGrpSpPr>
        <p:cNvPr id="1" name=""/>
        <p:cNvGrpSpPr/>
        <p:nvPr/>
      </p:nvGrpSpPr>
      <p:grpSpPr>
        <a:xfrm>
          <a:off x="0" y="0"/>
          <a:ext cx="0" cy="0"/>
          <a:chOff x="0" y="0"/>
          <a:chExt cx="0" cy="0"/>
        </a:xfrm>
      </p:grpSpPr>
      <p:grpSp>
        <p:nvGrpSpPr>
          <p:cNvPr id="3074" name="Group 16">
            <a:extLst>
              <a:ext uri="{FF2B5EF4-FFF2-40B4-BE49-F238E27FC236}">
                <a16:creationId xmlns:a16="http://schemas.microsoft.com/office/drawing/2014/main" xmlns="" id="{BB0A3718-229A-4A3C-B9AB-1D837ED2CC6F}"/>
              </a:ext>
            </a:extLst>
          </p:cNvPr>
          <p:cNvGrpSpPr>
            <a:grpSpLocks/>
          </p:cNvGrpSpPr>
          <p:nvPr/>
        </p:nvGrpSpPr>
        <p:grpSpPr bwMode="auto">
          <a:xfrm>
            <a:off x="-7938" y="-7938"/>
            <a:ext cx="9169401" cy="6873876"/>
            <a:chOff x="-8467" y="-8468"/>
            <a:chExt cx="9169805" cy="6874935"/>
          </a:xfrm>
        </p:grpSpPr>
        <p:sp>
          <p:nvSpPr>
            <p:cNvPr id="7" name="Freeform 6">
              <a:extLst>
                <a:ext uri="{FF2B5EF4-FFF2-40B4-BE49-F238E27FC236}">
                  <a16:creationId xmlns:a16="http://schemas.microsoft.com/office/drawing/2014/main" xmlns="" id="{6C86A4EF-1C5A-4456-B1FC-FED8482A83FB}"/>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xmlns="" id="{41FD8988-D952-47D1-90AE-9C61BD4D3477}"/>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xmlns="" id="{F922AA54-0B42-42C8-BD8F-7F3F963AFF1E}"/>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xmlns="" id="{23C48980-574B-45C2-9B8A-BCC8BFB1E376}"/>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xmlns="" id="{D4AA6193-1082-46B1-87A4-A62FAD015072}"/>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xmlns="" id="{5975CC12-C114-460D-A19F-0CB2896CD484}"/>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xmlns="" id="{3B7AD7F4-56BE-458C-967E-AA7A13CDF1D0}"/>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xmlns="" id="{DE4FE0B4-F993-494C-931C-E09148D24539}"/>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xmlns="" id="{DE64E463-2DF9-432B-828E-54CE981C595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xmlns="" id="{13BD0615-DE11-4BB3-A12D-932B0504AA10}"/>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075" name="Title Placeholder 1">
            <a:extLst>
              <a:ext uri="{FF2B5EF4-FFF2-40B4-BE49-F238E27FC236}">
                <a16:creationId xmlns:a16="http://schemas.microsoft.com/office/drawing/2014/main" xmlns="" id="{B4C7C09E-030E-4AFE-BC15-35F7E1F5006C}"/>
              </a:ext>
            </a:extLst>
          </p:cNvPr>
          <p:cNvSpPr>
            <a:spLocks noGrp="1" noChangeArrowheads="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Spustelėję redaguokite stilių</a:t>
            </a:r>
            <a:endParaRPr lang="en-US" altLang="lt-LT"/>
          </a:p>
        </p:txBody>
      </p:sp>
      <p:sp>
        <p:nvSpPr>
          <p:cNvPr id="3076" name="Text Placeholder 2">
            <a:extLst>
              <a:ext uri="{FF2B5EF4-FFF2-40B4-BE49-F238E27FC236}">
                <a16:creationId xmlns:a16="http://schemas.microsoft.com/office/drawing/2014/main" xmlns="" id="{0ACA96D8-CB34-463B-9D13-1DEF85C0A224}"/>
              </a:ext>
            </a:extLst>
          </p:cNvPr>
          <p:cNvSpPr>
            <a:spLocks noGrp="1" noChangeArrowheads="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Spustelėkite, kad galėtumėte redaguoti šablono teksto stilius</a:t>
            </a:r>
          </a:p>
          <a:p>
            <a:pPr lvl="1"/>
            <a:r>
              <a:rPr lang="lt-LT" altLang="lt-LT"/>
              <a:t>Antras lygis</a:t>
            </a:r>
          </a:p>
          <a:p>
            <a:pPr lvl="2"/>
            <a:r>
              <a:rPr lang="lt-LT" altLang="lt-LT"/>
              <a:t>Trečias lygis</a:t>
            </a:r>
          </a:p>
          <a:p>
            <a:pPr lvl="3"/>
            <a:r>
              <a:rPr lang="lt-LT" altLang="lt-LT"/>
              <a:t>Ketvirtas lygis</a:t>
            </a:r>
          </a:p>
          <a:p>
            <a:pPr lvl="4"/>
            <a:r>
              <a:rPr lang="lt-LT" altLang="lt-LT"/>
              <a:t>Penktas lygis</a:t>
            </a:r>
            <a:endParaRPr lang="en-US" altLang="lt-LT"/>
          </a:p>
        </p:txBody>
      </p:sp>
      <p:sp>
        <p:nvSpPr>
          <p:cNvPr id="4" name="Date Placeholder 3">
            <a:extLst>
              <a:ext uri="{FF2B5EF4-FFF2-40B4-BE49-F238E27FC236}">
                <a16:creationId xmlns:a16="http://schemas.microsoft.com/office/drawing/2014/main" xmlns="" id="{B1AD2971-4DEA-4B1F-B425-A0B2788FD79D}"/>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7ECD491-DA5E-4E24-BDD0-E2B3266DBC98}" type="datetimeFigureOut">
              <a:rPr lang="en-US"/>
              <a:pPr>
                <a:defRPr/>
              </a:pPr>
              <a:t>6/25/2019</a:t>
            </a:fld>
            <a:endParaRPr lang="en-US"/>
          </a:p>
        </p:txBody>
      </p:sp>
      <p:sp>
        <p:nvSpPr>
          <p:cNvPr id="5" name="Footer Placeholder 4">
            <a:extLst>
              <a:ext uri="{FF2B5EF4-FFF2-40B4-BE49-F238E27FC236}">
                <a16:creationId xmlns:a16="http://schemas.microsoft.com/office/drawing/2014/main" xmlns="" id="{DF2007CF-4465-4037-B570-8681AD4F6773}"/>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EABA2485-7BB4-4FA0-A281-DC0491371B14}"/>
              </a:ext>
            </a:extLst>
          </p:cNvPr>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a:defRPr sz="900">
                <a:solidFill>
                  <a:schemeClr val="accent1"/>
                </a:solidFill>
              </a:defRPr>
            </a:lvl1pPr>
          </a:lstStyle>
          <a:p>
            <a:pPr>
              <a:defRPr/>
            </a:pPr>
            <a:fld id="{4199864B-F246-48B3-A4CC-72B9C24E38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7"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8" r:id="rId11"/>
    <p:sldLayoutId id="2147486362" r:id="rId12"/>
    <p:sldLayoutId id="2147486369" r:id="rId13"/>
    <p:sldLayoutId id="2147486363" r:id="rId14"/>
    <p:sldLayoutId id="2147486364" r:id="rId15"/>
    <p:sldLayoutId id="2147486365"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8.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8.xml"/><Relationship Id="rId1" Type="http://schemas.openxmlformats.org/officeDocument/2006/relationships/vmlDrawing" Target="../drawings/vmlDrawing3.v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PASIRENGIMAS EKOLOGINĖMS AVARIJOMS NUOTEKŲ VALYKLOSE</a:t>
            </a:r>
            <a:r>
              <a:rPr lang="lt-LT" altLang="en-US" b="1" dirty="0">
                <a:latin typeface="Arial" panose="020B0604020202020204" pitchFamily="34" charset="0"/>
                <a:cs typeface="Arial" panose="020B0604020202020204" pitchFamily="34" charset="0"/>
              </a:rPr>
              <a:t/>
            </a:r>
            <a:br>
              <a:rPr lang="lt-LT" altLang="en-US" b="1" dirty="0">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800" b="1" dirty="0">
                <a:solidFill>
                  <a:schemeClr val="tx1"/>
                </a:solidFill>
                <a:latin typeface="Arial" panose="020B0604020202020204" pitchFamily="34" charset="0"/>
                <a:cs typeface="Arial" panose="020B0604020202020204" pitchFamily="34" charset="0"/>
              </a:rPr>
              <a:t>Aplinkos apsaugos departamentas </a:t>
            </a:r>
            <a:br>
              <a:rPr lang="lt-LT" altLang="en-US" sz="1800" b="1" dirty="0">
                <a:solidFill>
                  <a:schemeClr val="tx1"/>
                </a:solidFill>
                <a:latin typeface="Arial" panose="020B0604020202020204" pitchFamily="34" charset="0"/>
                <a:cs typeface="Arial" panose="020B0604020202020204" pitchFamily="34" charset="0"/>
              </a:rPr>
            </a:br>
            <a:r>
              <a:rPr lang="lt-LT" altLang="en-US" sz="1800" b="1" dirty="0">
                <a:solidFill>
                  <a:schemeClr val="tx1"/>
                </a:solidFill>
                <a:latin typeface="Arial" panose="020B0604020202020204" pitchFamily="34" charset="0"/>
                <a:cs typeface="Arial" panose="020B0604020202020204" pitchFamily="34" charset="0"/>
              </a:rPr>
              <a:t>prie Aplinkos ministerijos</a:t>
            </a:r>
            <a:br>
              <a:rPr lang="lt-LT" altLang="en-US" sz="1800" b="1" dirty="0">
                <a:solidFill>
                  <a:schemeClr val="tx1"/>
                </a:solidFill>
                <a:latin typeface="Arial" panose="020B0604020202020204" pitchFamily="34" charset="0"/>
                <a:cs typeface="Arial" panose="020B0604020202020204" pitchFamily="34" charset="0"/>
              </a:rPr>
            </a:br>
            <a:r>
              <a:rPr lang="lt-LT" altLang="en-US" sz="1800" b="1" dirty="0">
                <a:solidFill>
                  <a:srgbClr val="C00000"/>
                </a:solidFill>
                <a:latin typeface="Arial" panose="020B0604020202020204" pitchFamily="34" charset="0"/>
                <a:cs typeface="Arial" panose="020B0604020202020204" pitchFamily="34" charset="0"/>
              </a:rPr>
              <a:t>2019-06-14</a:t>
            </a:r>
            <a:endParaRPr lang="en-US" altLang="en-US" sz="1800" b="1" dirty="0">
              <a:solidFill>
                <a:srgbClr val="C0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080A1A45-4D50-4873-8AEF-4B16018053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188" y="1941513"/>
            <a:ext cx="2952750" cy="2974975"/>
          </a:xfrm>
          <a:prstGeom prst="rect">
            <a:avLst/>
          </a:prstGeom>
          <a:solidFill>
            <a:schemeClr val="accent1">
              <a:lumMod val="40000"/>
              <a:lumOff val="60000"/>
              <a:alpha val="80000"/>
            </a:schemeClr>
          </a:solidFill>
          <a:ln>
            <a:headEnd/>
            <a:tailEnd/>
          </a:ln>
        </p:spPr>
        <p:style>
          <a:lnRef idx="2">
            <a:schemeClr val="accent1"/>
          </a:lnRef>
          <a:fillRef idx="1">
            <a:schemeClr val="lt1"/>
          </a:fillRef>
          <a:effectRef idx="0">
            <a:schemeClr val="accent1"/>
          </a:effectRef>
          <a:fontRef idx="minor">
            <a:schemeClr val="dk1"/>
          </a:fontRef>
        </p:style>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Į nuotekų valymo įrenginius patekus ypač didelės koncentracijos nuotekoms ir matant, kad sutriko valymo procesas, </a:t>
            </a:r>
            <a:r>
              <a:rPr lang="lt-LT" altLang="en-US" sz="2400" b="1" dirty="0" smtClean="0">
                <a:solidFill>
                  <a:srgbClr val="FF0000"/>
                </a:solidFill>
                <a:latin typeface="Arial" panose="020B0604020202020204" pitchFamily="34" charset="0"/>
                <a:cs typeface="Arial" panose="020B0604020202020204" pitchFamily="34" charset="0"/>
              </a:rPr>
              <a:t>skiesti nuotekas</a:t>
            </a:r>
            <a:r>
              <a:rPr lang="lt-LT" altLang="en-US" sz="2400" b="1" dirty="0" smtClean="0">
                <a:solidFill>
                  <a:schemeClr val="tx1"/>
                </a:solidFill>
                <a:latin typeface="Arial" panose="020B0604020202020204" pitchFamily="34" charset="0"/>
                <a:cs typeface="Arial" panose="020B0604020202020204" pitchFamily="34" charset="0"/>
              </a:rPr>
              <a:t>, sukaupti ypač užterštas nuotekas atskiruose rezervuaruose ir jas dozuotai, praskiedus, nukreipti į valymo įrenginius.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Žuvus aktyviam dumblui kuo greičiau jį pakeisti nauju, kad atnaujinti nuotekų valymo procesą.</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80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rgbClr val="FF0000"/>
                </a:solidFill>
                <a:latin typeface="Arial" panose="020B0604020202020204" pitchFamily="34" charset="0"/>
                <a:cs typeface="Arial" panose="020B0604020202020204" pitchFamily="34" charset="0"/>
              </a:rPr>
              <a:t>Nepertraukiamo elektros energijos tiekimo užtikrinimas.</a:t>
            </a:r>
            <a:br>
              <a:rPr lang="lt-LT" altLang="en-US" sz="2400" b="1" dirty="0" smtClean="0">
                <a:solidFill>
                  <a:srgbClr val="FF0000"/>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Nuotekų valymo įrenginiai turėtų būti prijungti prie elektros energijos tiekimo linijų iš dviejų taškų arba turėti tokio galingumo generatorius, kad užtikrintų nuotekų valyklos darbą, nutrūkus elektros energijos tiekimui. (Kėdainių nuotekų valymo įrenginiai sustojo, nutraukus elektros tiekimo kabelį vykdant kasimo darbus. Čia padėjo gelbėtojai, kurie parūpino galingą generatorių.)</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89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Atnaujinant nuotekų transportavimo linijas, jas </a:t>
            </a:r>
            <a:r>
              <a:rPr lang="lt-LT" altLang="en-US" sz="2400" b="1" dirty="0" smtClean="0">
                <a:solidFill>
                  <a:srgbClr val="FF0000"/>
                </a:solidFill>
                <a:latin typeface="Arial" panose="020B0604020202020204" pitchFamily="34" charset="0"/>
                <a:cs typeface="Arial" panose="020B0604020202020204" pitchFamily="34" charset="0"/>
              </a:rPr>
              <a:t>dubliuoti, įrengti papildomus vamzdynus</a:t>
            </a:r>
            <a:r>
              <a:rPr lang="lt-LT" altLang="en-US" sz="2400" b="1" dirty="0" smtClean="0">
                <a:solidFill>
                  <a:schemeClr val="tx1"/>
                </a:solidFill>
                <a:latin typeface="Arial" panose="020B0604020202020204" pitchFamily="34" charset="0"/>
                <a:cs typeface="Arial" panose="020B0604020202020204" pitchFamily="34" charset="0"/>
              </a:rPr>
              <a:t>, kad nuotekas galima būtų nukreipti kitais vamzdynais aplenkiant avarijos vietą.</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Pastoviai rengti </a:t>
            </a:r>
            <a:r>
              <a:rPr lang="lt-LT" altLang="en-US" sz="2400" b="1" dirty="0" smtClean="0">
                <a:solidFill>
                  <a:srgbClr val="FF0000"/>
                </a:solidFill>
                <a:latin typeface="Arial" panose="020B0604020202020204" pitchFamily="34" charset="0"/>
                <a:cs typeface="Arial" panose="020B0604020202020204" pitchFamily="34" charset="0"/>
              </a:rPr>
              <a:t>mokymus personalui, parengti realius avarijų likvidavimo planus</a:t>
            </a:r>
            <a:r>
              <a:rPr lang="lt-LT" altLang="en-US" sz="2400" b="1" dirty="0" smtClean="0">
                <a:solidFill>
                  <a:schemeClr val="tx1"/>
                </a:solidFill>
                <a:latin typeface="Arial" panose="020B0604020202020204" pitchFamily="34" charset="0"/>
                <a:cs typeface="Arial" panose="020B0604020202020204" pitchFamily="34" charset="0"/>
              </a:rPr>
              <a:t> ir su jais supažindinti darbuotojus, kad įvykus avarijai kiekvienas žinotų ką reikia daryti. (Plane turi būti numatyta, kas ką daro, iš kur technika ir kiti esminiai klausimai, o ne parašymas „LIKVIDUOJAMA AVARIJA“</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145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Nuotekų dumblo saugojimo ir tvarkymo klausimai.</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Šioje vietoje turim didelę problemą, nors jau daug metų vykdomos studijos, ieškoma būdų kaip dumblą tvarkyti, vienareikšmiško atsakymo nėra. Kyla gyventojų pasipiktinimas, pats dumblas, jo saugojimas sukelia problemas.</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Panevėžio rajone paskelbta ekstremali situacija dėl dumblo aikštelės ant Nevėžio kranto, Alytuje lagūnos įrengtos ant Nemuno kranto, Klaipėdoje kyla didelis gyventojų nepasitenkinimas dėl kvapų ir t. t.</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941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Dabar apie aplinkosaugininkų reikalavimus.</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Mes beveik visada susiduriame su situaciją, kai apie įvykusią avariją, ar tai būtų trasos trūkimas, ar netinkamas nuotekų valymo įrenginių darbas ir išleidimas nevalytų ar apvalytų nuotekų į atvirus vandens telkinius, mums apie tai nepranešama.</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rgbClr val="FF0000"/>
                </a:solidFill>
                <a:latin typeface="Arial" panose="020B0604020202020204" pitchFamily="34" charset="0"/>
                <a:cs typeface="Arial" panose="020B0604020202020204" pitchFamily="34" charset="0"/>
              </a:rPr>
              <a:t>Garantuojame, kad to nuslėpti neįmanoma.  </a:t>
            </a:r>
            <a:br>
              <a:rPr lang="lt-LT" altLang="en-US" sz="2400" b="1" dirty="0" smtClean="0">
                <a:solidFill>
                  <a:srgbClr val="FF0000"/>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Kitas klausimas apie nuotekų </a:t>
            </a:r>
            <a:r>
              <a:rPr lang="lt-LT" altLang="en-US" sz="2400" b="1" dirty="0" err="1" smtClean="0">
                <a:solidFill>
                  <a:schemeClr val="tx1"/>
                </a:solidFill>
                <a:latin typeface="Arial" panose="020B0604020202020204" pitchFamily="34" charset="0"/>
                <a:cs typeface="Arial" panose="020B0604020202020204" pitchFamily="34" charset="0"/>
              </a:rPr>
              <a:t>išleistuvų</a:t>
            </a:r>
            <a:r>
              <a:rPr lang="lt-LT" altLang="en-US" sz="2400" b="1" dirty="0" smtClean="0">
                <a:solidFill>
                  <a:schemeClr val="tx1"/>
                </a:solidFill>
                <a:latin typeface="Arial" panose="020B0604020202020204" pitchFamily="34" charset="0"/>
                <a:cs typeface="Arial" panose="020B0604020202020204" pitchFamily="34" charset="0"/>
              </a:rPr>
              <a:t> plombavimą, visi jie turi būti užplombuoti ir plombos gali būti nuimtos tik dalyvaujant aplinkos apsaugos pareigūnui.</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560" y="692696"/>
            <a:ext cx="7777162"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AČIŪ UŽ DĖMESĮ</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NORIM PRIMINTI, KAD VISOS EKSTREMALIOS SITUACIJOS SUSIDARO NE DARBO METU IR KAIP ĮPRASTA PER IŠEIGINES DIENAS.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2996952"/>
            <a:ext cx="7056784" cy="2664296"/>
          </a:xfrm>
          <a:prstGeom prst="rect">
            <a:avLst/>
          </a:prstGeom>
        </p:spPr>
      </p:pic>
    </p:spTree>
    <p:extLst>
      <p:ext uri="{BB962C8B-B14F-4D97-AF65-F5344CB8AC3E}">
        <p14:creationId xmlns:p14="http://schemas.microsoft.com/office/powerpoint/2010/main" val="1150066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Įvykus avarijoms ar susidarius ekstremalioms situacijoms dėl naftos produktų, cheminių medžiagų patekimo į aplinką, gaisrų, jų likvidavime dalyvauja Priešgaisrinės apsaugos ir gelbėjimo pajėgos.</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rgbClr val="C00000"/>
                </a:solidFill>
                <a:latin typeface="Arial" panose="020B0604020202020204" pitchFamily="34" charset="0"/>
                <a:cs typeface="Arial" panose="020B0604020202020204" pitchFamily="34" charset="0"/>
              </a:rPr>
              <a:t>2019-06-14</a:t>
            </a:r>
            <a:endParaRPr lang="en-US" altLang="en-US" sz="1000" b="1" dirty="0">
              <a:solidFill>
                <a:srgbClr val="C00000"/>
              </a:solidFill>
              <a:latin typeface="Arial" panose="020B0604020202020204" pitchFamily="34" charset="0"/>
              <a:cs typeface="Arial" panose="020B0604020202020204" pitchFamily="34" charset="0"/>
            </a:endParaRPr>
          </a:p>
        </p:txBody>
      </p:sp>
      <p:graphicFrame>
        <p:nvGraphicFramePr>
          <p:cNvPr id="4" name="Object 67"/>
          <p:cNvGraphicFramePr>
            <a:graphicFrameLocks noChangeAspect="1"/>
          </p:cNvGraphicFramePr>
          <p:nvPr>
            <p:extLst>
              <p:ext uri="{D42A27DB-BD31-4B8C-83A1-F6EECF244321}">
                <p14:modId xmlns:p14="http://schemas.microsoft.com/office/powerpoint/2010/main" val="1492886334"/>
              </p:ext>
            </p:extLst>
          </p:nvPr>
        </p:nvGraphicFramePr>
        <p:xfrm>
          <a:off x="3291186" y="3068960"/>
          <a:ext cx="2507696" cy="2133600"/>
        </p:xfrm>
        <a:graphic>
          <a:graphicData uri="http://schemas.openxmlformats.org/presentationml/2006/ole">
            <mc:AlternateContent xmlns:mc="http://schemas.openxmlformats.org/markup-compatibility/2006">
              <mc:Choice xmlns:v="urn:schemas-microsoft-com:vml" Requires="v">
                <p:oleObj spid="_x0000_s2059" name="Photo Editor Photo" r:id="rId3" imgW="24685714" imgH="18514286" progId="MSPhotoEd.3">
                  <p:embed/>
                </p:oleObj>
              </mc:Choice>
              <mc:Fallback>
                <p:oleObj name="Photo Editor Photo" r:id="rId3" imgW="24685714" imgH="185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1186" y="3068960"/>
                        <a:ext cx="2507696" cy="2133600"/>
                      </a:xfrm>
                      <a:prstGeom prst="rect">
                        <a:avLst/>
                      </a:prstGeom>
                      <a:noFill/>
                      <a:ln>
                        <a:noFill/>
                      </a:ln>
                      <a:effectLst/>
                    </p:spPr>
                  </p:pic>
                </p:oleObj>
              </mc:Fallback>
            </mc:AlternateContent>
          </a:graphicData>
        </a:graphic>
      </p:graphicFrame>
      <p:graphicFrame>
        <p:nvGraphicFramePr>
          <p:cNvPr id="5" name="Object 12"/>
          <p:cNvGraphicFramePr>
            <a:graphicFrameLocks noChangeAspect="1"/>
          </p:cNvGraphicFramePr>
          <p:nvPr>
            <p:extLst>
              <p:ext uri="{D42A27DB-BD31-4B8C-83A1-F6EECF244321}">
                <p14:modId xmlns:p14="http://schemas.microsoft.com/office/powerpoint/2010/main" val="3751739493"/>
              </p:ext>
            </p:extLst>
          </p:nvPr>
        </p:nvGraphicFramePr>
        <p:xfrm>
          <a:off x="683568" y="2708920"/>
          <a:ext cx="2394340" cy="2058144"/>
        </p:xfrm>
        <a:graphic>
          <a:graphicData uri="http://schemas.openxmlformats.org/presentationml/2006/ole">
            <mc:AlternateContent xmlns:mc="http://schemas.openxmlformats.org/markup-compatibility/2006">
              <mc:Choice xmlns:v="urn:schemas-microsoft-com:vml" Requires="v">
                <p:oleObj spid="_x0000_s2060" name="Photo Editor Photo" r:id="rId5" imgW="24380952" imgH="18285714" progId="MSPhotoEd.3">
                  <p:embed/>
                </p:oleObj>
              </mc:Choice>
              <mc:Fallback>
                <p:oleObj name="Photo Editor Photo" r:id="rId5" imgW="24380952" imgH="18285714"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2708920"/>
                        <a:ext cx="2394340" cy="2058144"/>
                      </a:xfrm>
                      <a:prstGeom prst="rect">
                        <a:avLst/>
                      </a:prstGeom>
                      <a:noFill/>
                      <a:ln>
                        <a:noFill/>
                      </a:ln>
                      <a:effectLst/>
                    </p:spPr>
                  </p:pic>
                </p:oleObj>
              </mc:Fallback>
            </mc:AlternateContent>
          </a:graphicData>
        </a:graphic>
      </p:graphicFrame>
      <p:graphicFrame>
        <p:nvGraphicFramePr>
          <p:cNvPr id="6" name="Object 10"/>
          <p:cNvGraphicFramePr>
            <a:graphicFrameLocks noChangeAspect="1"/>
          </p:cNvGraphicFramePr>
          <p:nvPr>
            <p:extLst>
              <p:ext uri="{D42A27DB-BD31-4B8C-83A1-F6EECF244321}">
                <p14:modId xmlns:p14="http://schemas.microsoft.com/office/powerpoint/2010/main" val="2868769088"/>
              </p:ext>
            </p:extLst>
          </p:nvPr>
        </p:nvGraphicFramePr>
        <p:xfrm>
          <a:off x="6012160" y="3933056"/>
          <a:ext cx="2291598" cy="1828800"/>
        </p:xfrm>
        <a:graphic>
          <a:graphicData uri="http://schemas.openxmlformats.org/presentationml/2006/ole">
            <mc:AlternateContent xmlns:mc="http://schemas.openxmlformats.org/markup-compatibility/2006">
              <mc:Choice xmlns:v="urn:schemas-microsoft-com:vml" Requires="v">
                <p:oleObj spid="_x0000_s2061" name="Photo Editor Photo" r:id="rId7" imgW="15542857" imgH="11657143" progId="MSPhotoEd.3">
                  <p:embed/>
                </p:oleObj>
              </mc:Choice>
              <mc:Fallback>
                <p:oleObj name="Photo Editor Photo" r:id="rId7" imgW="15542857" imgH="11657143"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3933056"/>
                        <a:ext cx="2291598" cy="18288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28247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Susidarius </a:t>
            </a:r>
            <a:r>
              <a:rPr lang="lt-LT" altLang="en-US" sz="2400" b="1" dirty="0">
                <a:solidFill>
                  <a:schemeClr val="tx1"/>
                </a:solidFill>
                <a:latin typeface="Arial" panose="020B0604020202020204" pitchFamily="34" charset="0"/>
                <a:cs typeface="Arial" panose="020B0604020202020204" pitchFamily="34" charset="0"/>
              </a:rPr>
              <a:t>ekstremaliai situacijai ar įvykus avarijai nuotekų valymo įrenginiuose ar nuotekų perpumpavimo trasose, realiai gelbėtojai suteikti pagalbos neturi galimybių.</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Šioje vietoje atsakomybė už padarinių likvidavimą tenka būtent vandens tiekimo ir nuotekų tvarkymo įmonėms</a:t>
            </a:r>
            <a:r>
              <a:rPr lang="lt-LT" altLang="en-US" sz="2400" dirty="0">
                <a:solidFill>
                  <a:schemeClr val="tx1"/>
                </a:solidFill>
                <a:latin typeface="Arial" panose="020B0604020202020204" pitchFamily="34" charset="0"/>
                <a:cs typeface="Arial" panose="020B0604020202020204" pitchFamily="34" charset="0"/>
              </a:rPr>
              <a:t/>
            </a:r>
            <a:br>
              <a:rPr lang="lt-LT" altLang="en-US" sz="2400" dirty="0">
                <a:solidFill>
                  <a:schemeClr val="tx1"/>
                </a:solidFill>
                <a:latin typeface="Arial" panose="020B0604020202020204" pitchFamily="34" charset="0"/>
                <a:cs typeface="Arial" panose="020B0604020202020204" pitchFamily="34" charset="0"/>
              </a:rPr>
            </a:br>
            <a:r>
              <a:rPr lang="lt-LT" altLang="en-US" sz="2400" dirty="0">
                <a:solidFill>
                  <a:schemeClr val="tx1"/>
                </a:solidFill>
                <a:latin typeface="Arial" panose="020B0604020202020204" pitchFamily="34" charset="0"/>
                <a:cs typeface="Arial" panose="020B0604020202020204" pitchFamily="34" charset="0"/>
              </a:rPr>
              <a:t/>
            </a:r>
            <a:br>
              <a:rPr lang="lt-LT" altLang="en-US" sz="2400"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graphicFrame>
        <p:nvGraphicFramePr>
          <p:cNvPr id="3" name="Object 9"/>
          <p:cNvGraphicFramePr>
            <a:graphicFrameLocks noChangeAspect="1"/>
          </p:cNvGraphicFramePr>
          <p:nvPr>
            <p:extLst>
              <p:ext uri="{D42A27DB-BD31-4B8C-83A1-F6EECF244321}">
                <p14:modId xmlns:p14="http://schemas.microsoft.com/office/powerpoint/2010/main" val="1624618219"/>
              </p:ext>
            </p:extLst>
          </p:nvPr>
        </p:nvGraphicFramePr>
        <p:xfrm>
          <a:off x="1070769" y="3861048"/>
          <a:ext cx="6858000" cy="1600200"/>
        </p:xfrm>
        <a:graphic>
          <a:graphicData uri="http://schemas.openxmlformats.org/presentationml/2006/ole">
            <mc:AlternateContent xmlns:mc="http://schemas.openxmlformats.org/markup-compatibility/2006">
              <mc:Choice xmlns:v="urn:schemas-microsoft-com:vml" Requires="v">
                <p:oleObj spid="_x0000_s3077" name="Photo Editor Photo" r:id="rId3" imgW="19504762" imgH="14628571" progId="MSPhotoEd.3">
                  <p:embed/>
                </p:oleObj>
              </mc:Choice>
              <mc:Fallback>
                <p:oleObj name="Photo Editor Photo" r:id="rId3" imgW="19504762" imgH="1462857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769" y="3861048"/>
                        <a:ext cx="68580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3028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Taip pat visiems tikriausiai aišku, kad įvykus avarijai, ar sutrikus nuotekų valymo įrenginių darbui, likviduoti padarinius nėra paprasta.</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Todėl pagrindinis uždavinys yra</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b="1" dirty="0" smtClean="0">
                <a:solidFill>
                  <a:schemeClr val="tx1"/>
                </a:solidFill>
                <a:latin typeface="Arial" panose="020B0604020202020204" pitchFamily="34" charset="0"/>
                <a:cs typeface="Arial" panose="020B0604020202020204" pitchFamily="34" charset="0"/>
              </a:rPr>
              <a:t>PPREVENCIJA</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Tikslas, kad valymo įrenginiai dirbtų normatyviai, sutrikus jų darbui kuo greičiau atstatyti jų veiklą, įvykus avarijoms būti pasirengus jų padarinių likvidavimui, turėti reikiamas priemones, techniką.</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931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539552" y="692150"/>
            <a:ext cx="7848798" cy="5616575"/>
          </a:xfrm>
        </p:spPr>
        <p:txBody>
          <a:bodyPr/>
          <a:lstStyle/>
          <a:p>
            <a:pPr algn="ctr"/>
            <a:r>
              <a:rPr lang="lt-LT" altLang="en-US" sz="2400" b="1" dirty="0" smtClean="0">
                <a:solidFill>
                  <a:schemeClr val="tx1"/>
                </a:solidFill>
                <a:latin typeface="Arial" panose="020B0604020202020204" pitchFamily="34" charset="0"/>
                <a:cs typeface="Arial" panose="020B0604020202020204" pitchFamily="34" charset="0"/>
              </a:rPr>
              <a:t>Siekiant šių tikslų reikia nustatyti silpnąsias įmonės veiklos vietas, atlikus galimų pavojų rizikos analizes imtis priemonių galimoms avarijoms išvengti.</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132856"/>
            <a:ext cx="7092503" cy="3559324"/>
          </a:xfrm>
          <a:prstGeom prst="rect">
            <a:avLst/>
          </a:prstGeom>
        </p:spPr>
      </p:pic>
    </p:spTree>
    <p:extLst>
      <p:ext uri="{BB962C8B-B14F-4D97-AF65-F5344CB8AC3E}">
        <p14:creationId xmlns:p14="http://schemas.microsoft.com/office/powerpoint/2010/main" val="338142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a:t>
            </a:r>
            <a:r>
              <a:rPr lang="lt-LT" altLang="en-US" sz="2400" b="1" dirty="0" smtClean="0">
                <a:solidFill>
                  <a:schemeClr val="tx1"/>
                </a:solidFill>
                <a:latin typeface="Arial" panose="020B0604020202020204" pitchFamily="34" charset="0"/>
                <a:cs typeface="Arial" panose="020B0604020202020204" pitchFamily="34" charset="0"/>
              </a:rPr>
              <a:t>dėmesį:</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rgbClr val="FF0000"/>
                </a:solidFill>
                <a:latin typeface="Arial" panose="020B0604020202020204" pitchFamily="34" charset="0"/>
                <a:cs typeface="Arial" panose="020B0604020202020204" pitchFamily="34" charset="0"/>
              </a:rPr>
              <a:t>Didžiausia problema yra seni vamzdynai. </a:t>
            </a: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Dauguma avarijų įvyksta trūkus nuotekų transportavimo linijoms.</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Nustačius pačias silpniausias vietas investuoti į vamzdynų atnaujinimą.</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2018 m. vien Kaune įvyko 5 avarijos, žala aplinkai siekia virš 300 000.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38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sz="2400" b="1" dirty="0">
                <a:solidFill>
                  <a:srgbClr val="FF0000"/>
                </a:solidFill>
                <a:latin typeface="Arial" panose="020B0604020202020204" pitchFamily="34" charset="0"/>
                <a:cs typeface="Arial" panose="020B0604020202020204" pitchFamily="34" charset="0"/>
              </a:rPr>
              <a:t>Nuotekų valdymas avarijų </a:t>
            </a:r>
            <a:r>
              <a:rPr lang="lt-LT" sz="2400" b="1" dirty="0" smtClean="0">
                <a:solidFill>
                  <a:srgbClr val="FF0000"/>
                </a:solidFill>
                <a:latin typeface="Arial" panose="020B0604020202020204" pitchFamily="34" charset="0"/>
                <a:cs typeface="Arial" panose="020B0604020202020204" pitchFamily="34" charset="0"/>
              </a:rPr>
              <a:t>metu:</a:t>
            </a:r>
            <a:br>
              <a:rPr lang="lt-LT" sz="2400" b="1" dirty="0" smtClean="0">
                <a:solidFill>
                  <a:srgbClr val="FF0000"/>
                </a:solidFill>
                <a:latin typeface="Arial" panose="020B0604020202020204" pitchFamily="34" charset="0"/>
                <a:cs typeface="Arial" panose="020B0604020202020204" pitchFamily="34" charset="0"/>
              </a:rPr>
            </a:br>
            <a:r>
              <a:rPr lang="lt-LT" sz="2400" b="1" dirty="0" smtClean="0">
                <a:solidFill>
                  <a:schemeClr val="tx1"/>
                </a:solidFill>
                <a:latin typeface="Arial" panose="020B0604020202020204" pitchFamily="34" charset="0"/>
                <a:cs typeface="Arial" panose="020B0604020202020204" pitchFamily="34" charset="0"/>
              </a:rPr>
              <a:t/>
            </a:r>
            <a:br>
              <a:rPr lang="lt-LT" sz="2400" b="1" dirty="0" smtClean="0">
                <a:solidFill>
                  <a:schemeClr val="tx1"/>
                </a:solidFill>
                <a:latin typeface="Arial" panose="020B0604020202020204" pitchFamily="34" charset="0"/>
                <a:cs typeface="Arial" panose="020B0604020202020204" pitchFamily="34" charset="0"/>
              </a:rPr>
            </a:br>
            <a:r>
              <a:rPr lang="lt-LT" sz="2400" b="1" dirty="0" smtClean="0">
                <a:solidFill>
                  <a:schemeClr val="tx1"/>
                </a:solidFill>
                <a:latin typeface="Arial" panose="020B0604020202020204" pitchFamily="34" charset="0"/>
                <a:cs typeface="Arial" panose="020B0604020202020204" pitchFamily="34" charset="0"/>
              </a:rPr>
              <a:t> Nuotekų nukreipimas į kitas linijas;</a:t>
            </a:r>
            <a:br>
              <a:rPr lang="lt-LT" sz="2400" b="1" dirty="0" smtClean="0">
                <a:solidFill>
                  <a:schemeClr val="tx1"/>
                </a:solidFill>
                <a:latin typeface="Arial" panose="020B0604020202020204" pitchFamily="34" charset="0"/>
                <a:cs typeface="Arial" panose="020B0604020202020204" pitchFamily="34" charset="0"/>
              </a:rPr>
            </a:br>
            <a:r>
              <a:rPr lang="lt-LT" sz="2400" b="1" dirty="0" smtClean="0">
                <a:solidFill>
                  <a:schemeClr val="tx1"/>
                </a:solidFill>
                <a:latin typeface="Arial" panose="020B0604020202020204" pitchFamily="34" charset="0"/>
                <a:cs typeface="Arial" panose="020B0604020202020204" pitchFamily="34" charset="0"/>
              </a:rPr>
              <a:t>Nuotekų kaupimas siurblinėse ar kitose numatytose vietose;</a:t>
            </a:r>
            <a:br>
              <a:rPr lang="lt-LT" sz="2400" b="1" dirty="0" smtClean="0">
                <a:solidFill>
                  <a:schemeClr val="tx1"/>
                </a:solidFill>
                <a:latin typeface="Arial" panose="020B0604020202020204" pitchFamily="34" charset="0"/>
                <a:cs typeface="Arial" panose="020B0604020202020204" pitchFamily="34" charset="0"/>
              </a:rPr>
            </a:br>
            <a:r>
              <a:rPr lang="lt-LT" sz="2400" b="1" dirty="0" smtClean="0">
                <a:solidFill>
                  <a:schemeClr val="tx1"/>
                </a:solidFill>
                <a:latin typeface="Arial" panose="020B0604020202020204" pitchFamily="34" charset="0"/>
                <a:cs typeface="Arial" panose="020B0604020202020204" pitchFamily="34" charset="0"/>
              </a:rPr>
              <a:t>Nuotekų išsiurbimas ir pervežimas į nepažeistą vamzdyną, siekiant kuo mažiau jų išleisti į aplinką;</a:t>
            </a:r>
            <a:br>
              <a:rPr lang="lt-LT" sz="2400" b="1" dirty="0" smtClean="0">
                <a:solidFill>
                  <a:schemeClr val="tx1"/>
                </a:solidFill>
                <a:latin typeface="Arial" panose="020B0604020202020204" pitchFamily="34" charset="0"/>
                <a:cs typeface="Arial" panose="020B0604020202020204" pitchFamily="34" charset="0"/>
              </a:rPr>
            </a:br>
            <a:r>
              <a:rPr lang="lt-LT" sz="2400" b="1" dirty="0" smtClean="0">
                <a:solidFill>
                  <a:schemeClr val="tx1"/>
                </a:solidFill>
                <a:latin typeface="Arial" panose="020B0604020202020204" pitchFamily="34" charset="0"/>
                <a:cs typeface="Arial" panose="020B0604020202020204" pitchFamily="34" charset="0"/>
              </a:rPr>
              <a:t>Esamo žemės paviršiaus reljefo panaudojimas nuotekų kaupimui, siekiant, kad jos nepatektų į atvirus vandens telkinius.    </a:t>
            </a:r>
            <a:r>
              <a:rPr lang="lt-LT" sz="2400" b="1" dirty="0">
                <a:solidFill>
                  <a:schemeClr val="tx1"/>
                </a:solidFill>
                <a:latin typeface="Arial" panose="020B0604020202020204" pitchFamily="34" charset="0"/>
                <a:cs typeface="Arial" panose="020B0604020202020204" pitchFamily="34" charset="0"/>
              </a:rPr>
              <a:t/>
            </a:r>
            <a:br>
              <a:rPr lang="lt-LT"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995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296108" y="443113"/>
            <a:ext cx="7906951" cy="619350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r>
              <a:rPr lang="lt-LT" altLang="en-US" sz="2400" b="1" dirty="0" smtClean="0">
                <a:solidFill>
                  <a:schemeClr val="tx1"/>
                </a:solidFill>
                <a:latin typeface="Arial" panose="020B0604020202020204" pitchFamily="34" charset="0"/>
                <a:cs typeface="Arial" panose="020B0604020202020204" pitchFamily="34" charset="0"/>
              </a:rPr>
              <a:t>:</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rgbClr val="FF0000"/>
                </a:solidFill>
                <a:latin typeface="Arial" panose="020B0604020202020204" pitchFamily="34" charset="0"/>
                <a:cs typeface="Arial" panose="020B0604020202020204" pitchFamily="34" charset="0"/>
              </a:rPr>
              <a:t>Esamų įrenginių savalaikė ir tinkama priežiūra</a:t>
            </a:r>
            <a:r>
              <a:rPr lang="lt-LT" altLang="en-US" sz="2400" b="1" dirty="0" smtClean="0">
                <a:solidFill>
                  <a:schemeClr val="tx1"/>
                </a:solidFill>
                <a:latin typeface="Arial" panose="020B0604020202020204" pitchFamily="34" charset="0"/>
                <a:cs typeface="Arial" panose="020B0604020202020204" pitchFamily="34" charset="0"/>
              </a:rPr>
              <a:t>, kad valymo įrenginiams nustojus dirbti ar viršijant nustatytus parametrus nevalytas nuotekas galima būtų nukreipti į sukaupimo rezervuarus. (Šilutės nuotekų valymo įrenginiai, buvo užrūdijusios sklendės, todėl teko leisti nevalytas nuotekas į Šyšos upę).</a:t>
            </a: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pic>
        <p:nvPicPr>
          <p:cNvPr id="4098" name="Picture 2" descr="P80619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221088"/>
            <a:ext cx="3240360" cy="169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P80619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21088"/>
            <a:ext cx="3168352" cy="169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781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53C73FF-2114-4A8C-B770-389A84D429C0}"/>
              </a:ext>
            </a:extLst>
          </p:cNvPr>
          <p:cNvSpPr>
            <a:spLocks noGrp="1" noChangeArrowheads="1"/>
          </p:cNvSpPr>
          <p:nvPr>
            <p:ph type="title"/>
          </p:nvPr>
        </p:nvSpPr>
        <p:spPr>
          <a:xfrm>
            <a:off x="611188" y="692150"/>
            <a:ext cx="7777162" cy="5616575"/>
          </a:xfrm>
        </p:spPr>
        <p:txBody>
          <a:bodyPr/>
          <a:lstStyle/>
          <a:p>
            <a:pPr algn="ctr"/>
            <a:r>
              <a:rPr lang="lt-LT" altLang="en-US" sz="2400" b="1" dirty="0">
                <a:solidFill>
                  <a:schemeClr val="tx1"/>
                </a:solidFill>
                <a:latin typeface="Arial" panose="020B0604020202020204" pitchFamily="34" charset="0"/>
                <a:cs typeface="Arial" panose="020B0604020202020204" pitchFamily="34" charset="0"/>
              </a:rPr>
              <a:t>Mūsų nuomone pagrindiniai klausimai į ką reikėtų atkreipti dėmesį:</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smtClean="0">
                <a:solidFill>
                  <a:schemeClr val="tx1"/>
                </a:solidFill>
                <a:latin typeface="Arial" panose="020B0604020202020204" pitchFamily="34" charset="0"/>
                <a:cs typeface="Arial" panose="020B0604020202020204" pitchFamily="34" charset="0"/>
              </a:rPr>
              <a:t/>
            </a:r>
            <a:br>
              <a:rPr lang="lt-LT" altLang="en-US" sz="2400" b="1" dirty="0" smtClean="0">
                <a:solidFill>
                  <a:schemeClr val="tx1"/>
                </a:solidFill>
                <a:latin typeface="Arial" panose="020B0604020202020204" pitchFamily="34" charset="0"/>
                <a:cs typeface="Arial" panose="020B0604020202020204" pitchFamily="34" charset="0"/>
              </a:rPr>
            </a:br>
            <a:r>
              <a:rPr lang="lt-LT" altLang="en-US" sz="2400" b="1" dirty="0" smtClean="0">
                <a:solidFill>
                  <a:srgbClr val="FF0000"/>
                </a:solidFill>
                <a:latin typeface="Arial" panose="020B0604020202020204" pitchFamily="34" charset="0"/>
                <a:cs typeface="Arial" panose="020B0604020202020204" pitchFamily="34" charset="0"/>
              </a:rPr>
              <a:t>Abonentų tinkamas valdymas</a:t>
            </a:r>
            <a:r>
              <a:rPr lang="lt-LT" altLang="en-US" sz="2400" b="1" dirty="0" smtClean="0">
                <a:solidFill>
                  <a:schemeClr val="tx1"/>
                </a:solidFill>
                <a:latin typeface="Arial" panose="020B0604020202020204" pitchFamily="34" charset="0"/>
                <a:cs typeface="Arial" panose="020B0604020202020204" pitchFamily="34" charset="0"/>
              </a:rPr>
              <a:t>, nepriimti nuotekų kai nėra galimybių tinkamai jas išvalyti. Esant aukštai nuotekų koncentracijai atitinkamomis medžiagomis sutrinka nuotekų valyklos darbas, žūsta aktyvusis dumblas. (Kaišiadorių valymo įrenginiai negalėjo dirbti normatyviai dėl iš AB „Kaišiadorių paukštynas“ patekusių teršiančių medžiagų. Šilutės nuotekų valymo įrenginių darbas visiškai sutriko dėl ypač didelės teršiančių medžiagų koncentracijos atitekėjusios iš AB „</a:t>
            </a:r>
            <a:r>
              <a:rPr lang="lt-LT" altLang="en-US" sz="2400" b="1" dirty="0" err="1" smtClean="0">
                <a:solidFill>
                  <a:schemeClr val="tx1"/>
                </a:solidFill>
                <a:latin typeface="Arial" panose="020B0604020202020204" pitchFamily="34" charset="0"/>
                <a:cs typeface="Arial" panose="020B0604020202020204" pitchFamily="34" charset="0"/>
              </a:rPr>
              <a:t>Biofuture</a:t>
            </a:r>
            <a:r>
              <a:rPr lang="lt-LT" altLang="en-US" sz="2400" b="1" dirty="0" smtClean="0">
                <a:solidFill>
                  <a:schemeClr val="tx1"/>
                </a:solidFill>
                <a:latin typeface="Arial" panose="020B0604020202020204" pitchFamily="34" charset="0"/>
                <a:cs typeface="Arial" panose="020B0604020202020204" pitchFamily="34" charset="0"/>
              </a:rPr>
              <a:t>“.</a:t>
            </a: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2400" b="1" dirty="0">
                <a:solidFill>
                  <a:schemeClr val="tx1"/>
                </a:solidFill>
                <a:latin typeface="Arial" panose="020B0604020202020204" pitchFamily="34" charset="0"/>
                <a:cs typeface="Arial" panose="020B0604020202020204" pitchFamily="34" charset="0"/>
              </a:rPr>
              <a:t/>
            </a:r>
            <a:br>
              <a:rPr lang="lt-LT" altLang="en-US" sz="2400" b="1" dirty="0">
                <a:solidFill>
                  <a:schemeClr val="tx1"/>
                </a:solidFill>
                <a:latin typeface="Arial" panose="020B0604020202020204" pitchFamily="34" charset="0"/>
                <a:cs typeface="Arial" panose="020B0604020202020204" pitchFamily="34" charset="0"/>
              </a:rPr>
            </a:br>
            <a:r>
              <a:rPr lang="lt-LT" altLang="en-US" sz="1000" b="1" dirty="0" smtClean="0">
                <a:solidFill>
                  <a:schemeClr val="tx1"/>
                </a:solidFill>
                <a:latin typeface="Arial" panose="020B0604020202020204" pitchFamily="34" charset="0"/>
                <a:cs typeface="Arial" panose="020B0604020202020204" pitchFamily="34" charset="0"/>
              </a:rPr>
              <a:t>Aplinkos </a:t>
            </a:r>
            <a:r>
              <a:rPr lang="lt-LT" altLang="en-US" sz="1000" b="1" dirty="0">
                <a:solidFill>
                  <a:schemeClr val="tx1"/>
                </a:solidFill>
                <a:latin typeface="Arial" panose="020B0604020202020204" pitchFamily="34" charset="0"/>
                <a:cs typeface="Arial" panose="020B0604020202020204" pitchFamily="34" charset="0"/>
              </a:rPr>
              <a:t>apsaugos departamentas </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a:solidFill>
                  <a:schemeClr val="tx1"/>
                </a:solidFill>
                <a:latin typeface="Arial" panose="020B0604020202020204" pitchFamily="34" charset="0"/>
                <a:cs typeface="Arial" panose="020B0604020202020204" pitchFamily="34" charset="0"/>
              </a:rPr>
              <a:t>prie Aplinkos ministerijos</a:t>
            </a:r>
            <a:br>
              <a:rPr lang="lt-LT" altLang="en-US" sz="1000" b="1" dirty="0">
                <a:solidFill>
                  <a:schemeClr val="tx1"/>
                </a:solidFill>
                <a:latin typeface="Arial" panose="020B0604020202020204" pitchFamily="34" charset="0"/>
                <a:cs typeface="Arial" panose="020B0604020202020204" pitchFamily="34" charset="0"/>
              </a:rPr>
            </a:br>
            <a:r>
              <a:rPr lang="lt-LT" altLang="en-US" sz="1000" b="1" dirty="0" smtClean="0">
                <a:solidFill>
                  <a:srgbClr val="C00000"/>
                </a:solidFill>
                <a:latin typeface="Arial" panose="020B0604020202020204" pitchFamily="34" charset="0"/>
                <a:cs typeface="Arial" panose="020B0604020202020204" pitchFamily="34" charset="0"/>
              </a:rPr>
              <a:t>2019-06-27</a:t>
            </a:r>
            <a:endParaRPr lang="en-US" altLang="en-US" sz="1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995405"/>
      </p:ext>
    </p:extLst>
  </p:cSld>
  <p:clrMapOvr>
    <a:masterClrMapping/>
  </p:clrMapOvr>
</p:sld>
</file>

<file path=ppt/theme/theme1.xml><?xml version="1.0" encoding="utf-8"?>
<a:theme xmlns:a="http://schemas.openxmlformats.org/drawingml/2006/main" name="0.306306001158737716">
  <a:themeElements>
    <a:clrScheme name="0.30630600115873771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0.306306001158737716">
      <a:majorFont>
        <a:latin typeface="Arial Baltic"/>
        <a:ea typeface=""/>
        <a:cs typeface="Lucida Sans Unicode"/>
      </a:majorFont>
      <a:minorFont>
        <a:latin typeface="Arial Baltic"/>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0.30630600115873771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30630600115873771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30630600115873771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30630600115873771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30630600115873771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30630600115873771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30630600115873771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0.306306001158737716</Template>
  <TotalTime>84557</TotalTime>
  <Words>171</Words>
  <Application>Microsoft Office PowerPoint</Application>
  <PresentationFormat>Demonstracija ekrane (4:3)</PresentationFormat>
  <Paragraphs>15</Paragraphs>
  <Slides>15</Slides>
  <Notes>0</Notes>
  <HiddenSlides>0</HiddenSlides>
  <MMClips>0</MMClips>
  <ScaleCrop>false</ScaleCrop>
  <HeadingPairs>
    <vt:vector size="8" baseType="variant">
      <vt:variant>
        <vt:lpstr>Naudojami šriftai</vt:lpstr>
      </vt:variant>
      <vt:variant>
        <vt:i4>6</vt:i4>
      </vt:variant>
      <vt:variant>
        <vt:lpstr>Tema</vt:lpstr>
      </vt:variant>
      <vt:variant>
        <vt:i4>3</vt:i4>
      </vt:variant>
      <vt:variant>
        <vt:lpstr>Įdėtosios OLE paslaugos</vt:lpstr>
      </vt:variant>
      <vt:variant>
        <vt:i4>2</vt:i4>
      </vt:variant>
      <vt:variant>
        <vt:lpstr>Skaidrių pavadinimai</vt:lpstr>
      </vt:variant>
      <vt:variant>
        <vt:i4>15</vt:i4>
      </vt:variant>
    </vt:vector>
  </HeadingPairs>
  <TitlesOfParts>
    <vt:vector size="26" baseType="lpstr">
      <vt:lpstr>Arial</vt:lpstr>
      <vt:lpstr>Arial Baltic</vt:lpstr>
      <vt:lpstr>Lucida Sans Unicode</vt:lpstr>
      <vt:lpstr>Times New Roman</vt:lpstr>
      <vt:lpstr>Trebuchet MS</vt:lpstr>
      <vt:lpstr>Wingdings 3</vt:lpstr>
      <vt:lpstr>0.306306001158737716</vt:lpstr>
      <vt:lpstr>Custom Design</vt:lpstr>
      <vt:lpstr>Briaunota</vt:lpstr>
      <vt:lpstr>CorelDRAW</vt:lpstr>
      <vt:lpstr>Microsoft Photo Editor 3.0 Photo</vt:lpstr>
      <vt:lpstr>PASIRENGIMAS EKOLOGINĖMS AVARIJOMS NUOTEKŲ VALYKLOSE            Aplinkos apsaugos departamentas  prie Aplinkos ministerijos 2019-06-14</vt:lpstr>
      <vt:lpstr>Įvykus avarijoms ar susidarius ekstremalioms situacijoms dėl naftos produktų, cheminių medžiagų patekimo į aplinką, gaisrų, jų likvidavime dalyvauja Priešgaisrinės apsaugos ir gelbėjimo pajėgos.          Aplinkos apsaugos departamentas  prie Aplinkos ministerijos 2019-06-14</vt:lpstr>
      <vt:lpstr>Susidarius ekstremaliai situacijai ar įvykus avarijai nuotekų valymo įrenginiuose ar nuotekų perpumpavimo trasose, realiai gelbėtojai suteikti pagalbos neturi galimybių.  Šioje vietoje atsakomybė už padarinių likvidavimą tenka būtent vandens tiekimo ir nuotekų tvarkymo įmonėms      Aplinkos apsaugos departamentas  prie Aplinkos ministerijos 2019-06-27</vt:lpstr>
      <vt:lpstr>Taip pat visiems tikriausiai aišku, kad įvykus avarijai, ar sutrikus nuotekų valymo įrenginių darbui, likviduoti padarinius nėra paprasta. Todėl pagrindinis uždavinys yra   PPREVENCIJA  Tikslas, kad valymo įrenginiai dirbtų normatyviai, sutrikus jų darbui kuo greičiau atstatyti jų veiklą, įvykus avarijoms būti pasirengus jų padarinių likvidavimui, turėti reikiamas priemones, techniką.  Aplinkos apsaugos departamentas  prie Aplinkos ministerijos 2019-06-27</vt:lpstr>
      <vt:lpstr>Siekiant šių tikslų reikia nustatyti silpnąsias įmonės veiklos vietas, atlikus galimų pavojų rizikos analizes imtis priemonių galimoms avarijoms išvengti.            Aplinkos apsaugos departamentas  prie Aplinkos ministerijos 2019-06-27</vt:lpstr>
      <vt:lpstr> Mūsų nuomone pagrindiniai klausimai į ką reikėtų atkreipti dėmesį:  Didžiausia problema yra seni vamzdynai.  Dauguma avarijų įvyksta trūkus nuotekų transportavimo linijoms.  Nustačius pačias silpniausias vietas investuoti į vamzdynų atnaujinimą. 2018 m. vien Kaune įvyko 5 avarijos, žala aplinkai siekia virš 300 000.    Aplinkos apsaugos departamentas  prie Aplinkos ministerijos 2019-06-27</vt:lpstr>
      <vt:lpstr>Mūsų nuomone pagrindiniai klausimai į ką reikėtų atkreipti dėmesį:  Nuotekų valdymas avarijų metu:   Nuotekų nukreipimas į kitas linijas; Nuotekų kaupimas siurblinėse ar kitose numatytose vietose; Nuotekų išsiurbimas ir pervežimas į nepažeistą vamzdyną, siekiant kuo mažiau jų išleisti į aplinką; Esamo žemės paviršiaus reljefo panaudojimas nuotekų kaupimui, siekiant, kad jos nepatektų į atvirus vandens telkinius.      Aplinkos apsaugos departamentas  prie Aplinkos ministerijos 2019-06-27</vt:lpstr>
      <vt:lpstr>Mūsų nuomone pagrindiniai klausimai į ką reikėtų atkreipti dėmesį:  Esamų įrenginių savalaikė ir tinkama priežiūra, kad valymo įrenginiams nustojus dirbti ar viršijant nustatytus parametrus nevalytas nuotekas galima būtų nukreipti į sukaupimo rezervuarus. (Šilutės nuotekų valymo įrenginiai, buvo užrūdijusios sklendės, todėl teko leisti nevalytas nuotekas į Šyšos upę).      Aplinkos apsaugos departamentas  prie Aplinkos ministerijos 2019-06-27</vt:lpstr>
      <vt:lpstr>Mūsų nuomone pagrindiniai klausimai į ką reikėtų atkreipti dėmesį:  Abonentų tinkamas valdymas, nepriimti nuotekų kai nėra galimybių tinkamai jas išvalyti. Esant aukštai nuotekų koncentracijai atitinkamomis medžiagomis sutrinka nuotekų valyklos darbas, žūsta aktyvusis dumblas. (Kaišiadorių valymo įrenginiai negalėjo dirbti normatyviai dėl iš AB „Kaišiadorių paukštynas“ patekusių teršiančių medžiagų. Šilutės nuotekų valymo įrenginių darbas visiškai sutriko dėl ypač didelės teršiančių medžiagų koncentracijos atitekėjusios iš AB „Biofuture“.  Aplinkos apsaugos departamentas  prie Aplinkos ministerijos 2019-06-27</vt:lpstr>
      <vt:lpstr>Mūsų nuomone pagrindiniai klausimai į ką reikėtų atkreipti dėmesį:  Į nuotekų valymo įrenginius patekus ypač didelės koncentracijos nuotekoms ir matant, kad sutriko valymo procesas, skiesti nuotekas, sukaupti ypač užterštas nuotekas atskiruose rezervuaruose ir jas dozuotai, praskiedus, nukreipti į valymo įrenginius.   Žuvus aktyviam dumblui kuo greičiau jį pakeisti nauju, kad atnaujinti nuotekų valymo procesą.    Aplinkos apsaugos departamentas  prie Aplinkos ministerijos 2019-06-27</vt:lpstr>
      <vt:lpstr>Mūsų nuomone pagrindiniai klausimai į ką reikėtų atkreipti dėmesį:  Nepertraukiamo elektros energijos tiekimo užtikrinimas. Nuotekų valymo įrenginiai turėtų būti prijungti prie elektros energijos tiekimo linijų iš dviejų taškų arba turėti tokio galingumo generatorius, kad užtikrintų nuotekų valyklos darbą, nutrūkus elektros energijos tiekimui. (Kėdainių nuotekų valymo įrenginiai sustojo, nutraukus elektros tiekimo kabelį vykdant kasimo darbus. Čia padėjo gelbėtojai, kurie parūpino galingą generatorių.)  Aplinkos apsaugos departamentas  prie Aplinkos ministerijos 2019-06-27</vt:lpstr>
      <vt:lpstr>Mūsų nuomone pagrindiniai klausimai į ką reikėtų atkreipti dėmesį:  Atnaujinant nuotekų transportavimo linijas, jas dubliuoti, įrengti papildomus vamzdynus, kad nuotekas galima būtų nukreipti kitais vamzdynais aplenkiant avarijos vietą. Pastoviai rengti mokymus personalui, parengti realius avarijų likvidavimo planus ir su jais supažindinti darbuotojus, kad įvykus avarijai kiekvienas žinotų ką reikia daryti. (Plane turi būti numatyta, kas ką daro, iš kur technika ir kiti esminiai klausimai, o ne parašymas „LIKVIDUOJAMA AVARIJA“ Aplinkos apsaugos departamentas  prie Aplinkos ministerijos 2019-06-27</vt:lpstr>
      <vt:lpstr>Mūsų nuomone pagrindiniai klausimai į ką reikėtų atkreipti dėmesį:  Nuotekų dumblo saugojimo ir tvarkymo klausimai. Šioje vietoje turim didelę problemą, nors jau daug metų vykdomos studijos, ieškoma būdų kaip dumblą tvarkyti, vienareikšmiško atsakymo nėra. Kyla gyventojų pasipiktinimas, pats dumblas, jo saugojimas sukelia problemas. Panevėžio rajone paskelbta ekstremali situacija dėl dumblo aikštelės ant Nevėžio kranto, Alytuje lagūnos įrengtos ant Nemuno kranto, Klaipėdoje kyla didelis gyventojų nepasitenkinimas dėl kvapų ir t. t. Aplinkos apsaugos departamentas  prie Aplinkos ministerijos 2019-06-27</vt:lpstr>
      <vt:lpstr>Dabar apie aplinkosaugininkų reikalavimus.  Mes beveik visada susiduriame su situaciją, kai apie įvykusią avariją, ar tai būtų trasos trūkimas, ar netinkamas nuotekų valymo įrenginių darbas ir išleidimas nevalytų ar apvalytų nuotekų į atvirus vandens telkinius, mums apie tai nepranešama. Garantuojame, kad to nuslėpti neįmanoma.    Kitas klausimas apie nuotekų išleistuvų plombavimą, visi jie turi būti užplombuoti ir plombos gali būti nuimtos tik dalyvaujant aplinkos apsaugos pareigūnui.  Aplinkos apsaugos departamentas  prie Aplinkos ministerijos 2019-06-27</vt:lpstr>
      <vt:lpstr> AČIŪ UŽ DĖMESĮ  NORIM PRIMINTI, KAD VISOS EKSTREMALIOS SITUACIJOS SUSIDARO NE DARBO METU IR KAIP ĮPRASTA PER IŠEIGINES DIENAS.          Aplinkos apsaugos departamentas  prie Aplinkos ministerijos 2019-06-27</vt:lpstr>
    </vt:vector>
  </TitlesOfParts>
  <Company>AAA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INFORMACINIŲ SISTEMŲ SKYRIAUS  2006 METŲ VEIKLOS ATASKAITA</dc:title>
  <dc:creator>IS_sk</dc:creator>
  <cp:lastModifiedBy>Gediminas Markauskas</cp:lastModifiedBy>
  <cp:revision>1308</cp:revision>
  <cp:lastPrinted>2019-06-17T06:19:29Z</cp:lastPrinted>
  <dcterms:created xsi:type="dcterms:W3CDTF">2007-02-06T11:38:40Z</dcterms:created>
  <dcterms:modified xsi:type="dcterms:W3CDTF">2019-06-25T16:21:08Z</dcterms:modified>
</cp:coreProperties>
</file>