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64" r:id="rId1"/>
  </p:sldMasterIdLst>
  <p:notesMasterIdLst>
    <p:notesMasterId r:id="rId14"/>
  </p:notesMasterIdLst>
  <p:handoutMasterIdLst>
    <p:handoutMasterId r:id="rId15"/>
  </p:handoutMasterIdLst>
  <p:sldIdLst>
    <p:sldId id="312" r:id="rId2"/>
    <p:sldId id="368" r:id="rId3"/>
    <p:sldId id="362" r:id="rId4"/>
    <p:sldId id="332" r:id="rId5"/>
    <p:sldId id="366" r:id="rId6"/>
    <p:sldId id="372" r:id="rId7"/>
    <p:sldId id="371" r:id="rId8"/>
    <p:sldId id="360" r:id="rId9"/>
    <p:sldId id="370" r:id="rId10"/>
    <p:sldId id="369" r:id="rId11"/>
    <p:sldId id="365" r:id="rId12"/>
    <p:sldId id="367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</p:embeddedFontLst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3" orient="horz" pos="1320" userDrawn="1">
          <p15:clr>
            <a:srgbClr val="A4A3A4"/>
          </p15:clr>
        </p15:guide>
        <p15:guide id="4" orient="horz" pos="2712" userDrawn="1">
          <p15:clr>
            <a:srgbClr val="A4A3A4"/>
          </p15:clr>
        </p15:guide>
        <p15:guide id="5" orient="horz" pos="3120" userDrawn="1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ta Makauskaitė-Uzialė" initials="VM" lastIdx="3" clrIdx="0">
    <p:extLst>
      <p:ext uri="{19B8F6BF-5375-455C-9EA6-DF929625EA0E}">
        <p15:presenceInfo xmlns:p15="http://schemas.microsoft.com/office/powerpoint/2012/main" userId="S-1-5-21-1073077665-4223151449-2342296611-109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70"/>
    <a:srgbClr val="0051B4"/>
    <a:srgbClr val="00317A"/>
    <a:srgbClr val="0074FD"/>
    <a:srgbClr val="1272F1"/>
    <a:srgbClr val="1D1D1D"/>
    <a:srgbClr val="F4F6F9"/>
    <a:srgbClr val="945FFC"/>
    <a:srgbClr val="361BFF"/>
    <a:srgbClr val="323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20" autoAdjust="0"/>
  </p:normalViewPr>
  <p:slideViewPr>
    <p:cSldViewPr snapToGrid="0">
      <p:cViewPr varScale="1">
        <p:scale>
          <a:sx n="71" d="100"/>
          <a:sy n="71" d="100"/>
        </p:scale>
        <p:origin x="1002" y="60"/>
      </p:cViewPr>
      <p:guideLst>
        <p:guide orient="horz" pos="960"/>
        <p:guide orient="horz" pos="1320"/>
        <p:guide orient="horz" pos="2712"/>
        <p:guide orient="horz" pos="31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d422\Documents\Darbai\Darbai%202023\2023-10-10%20&#382;uvusi&#371;%20statistika\Knyga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3370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Lapas2!$E$13</c:f>
              <c:strCache>
                <c:ptCount val="1"/>
                <c:pt idx="0">
                  <c:v>Žuvusiųjų skaičius daugiabučiuose</c:v>
                </c:pt>
              </c:strCache>
            </c:strRef>
          </c:tx>
          <c:spPr>
            <a:solidFill>
              <a:srgbClr val="0033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Lapas2!$D$14:$D$17</c:f>
              <c:strCache>
                <c:ptCount val="4"/>
                <c:pt idx="0">
                  <c:v>2020 m. 11 mėn.</c:v>
                </c:pt>
                <c:pt idx="1">
                  <c:v>2021 m. 11 mėn.</c:v>
                </c:pt>
                <c:pt idx="2">
                  <c:v>2022 m. 11 mėn.</c:v>
                </c:pt>
                <c:pt idx="3">
                  <c:v>2023 m. 11 mėn.</c:v>
                </c:pt>
              </c:strCache>
            </c:strRef>
          </c:cat>
          <c:val>
            <c:numRef>
              <c:f>Lapas2!$E$14:$E$17</c:f>
              <c:numCache>
                <c:formatCode>General</c:formatCode>
                <c:ptCount val="4"/>
                <c:pt idx="0">
                  <c:v>11</c:v>
                </c:pt>
                <c:pt idx="1">
                  <c:v>15</c:v>
                </c:pt>
                <c:pt idx="2">
                  <c:v>9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7D-4860-9F81-72A7656BD6D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1534000"/>
        <c:axId val="1795118192"/>
      </c:barChart>
      <c:catAx>
        <c:axId val="180153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795118192"/>
        <c:crosses val="autoZero"/>
        <c:auto val="1"/>
        <c:lblAlgn val="ctr"/>
        <c:lblOffset val="100"/>
        <c:noMultiLvlLbl val="0"/>
      </c:catAx>
      <c:valAx>
        <c:axId val="179511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0153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3370"/>
          </a:solidFill>
        </a:defRPr>
      </a:pPr>
      <a:endParaRPr lang="lt-L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405321342262153"/>
          <c:y val="0.3073786911733527"/>
          <c:w val="0.64733560310738902"/>
          <c:h val="0.52388864917132816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solidFill>
                <a:srgbClr val="00337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F74-4750-A111-300C8AA89F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F74-4750-A111-300C8AA89FC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A39261-EE32-48A1-B5E1-967889EE5981}" type="CATEGORYNAME">
                      <a:rPr lang="en-US" sz="1200" smtClean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[KATEGORIJOS PAVADINIMAS]</a:t>
                    </a:fld>
                    <a:r>
                      <a:rPr lang="en-US" sz="1200" baseline="0" dirty="0"/>
                      <a:t> </a:t>
                    </a:r>
                  </a:p>
                  <a:p>
                    <a:pPr>
                      <a:defRPr sz="1200" b="0">
                        <a:solidFill>
                          <a:sysClr val="windowText" lastClr="000000"/>
                        </a:solidFill>
                      </a:defRPr>
                    </a:pPr>
                    <a:fld id="{2477A625-4B84-4040-B7B7-1C030783399B}" type="PERCENTAGE">
                      <a:rPr lang="en-US" sz="1200" baseline="0" smtClean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[PROCENTAI]</a:t>
                    </a:fld>
                    <a:endParaRPr lang="lt-L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74-4750-A111-300C8AA89FC1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807BBD-2349-4B70-92D5-87EF8436CB4A}" type="CATEGORYNAME">
                      <a:rPr lang="en-US" sz="1200" smtClean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[KATEGORIJOS PAVADINIMAS]</a:t>
                    </a:fld>
                    <a:endParaRPr lang="en-US" sz="1200" dirty="0"/>
                  </a:p>
                  <a:p>
                    <a:pPr>
                      <a:defRPr sz="1200" b="0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sz="1200" baseline="0" dirty="0"/>
                      <a:t> </a:t>
                    </a:r>
                    <a:fld id="{55E1EDC7-DCDD-48A4-9612-A20D85D1DDAA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[PROCENTAI]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5812837666598"/>
                      <c:h val="0.133284768866060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74-4750-A111-300C8AA89F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Lapas1!$L$52:$L$53</c:f>
              <c:strCache>
                <c:ptCount val="2"/>
                <c:pt idx="0">
                  <c:v>Rūkantys</c:v>
                </c:pt>
                <c:pt idx="1">
                  <c:v>Nerūkantys</c:v>
                </c:pt>
              </c:strCache>
            </c:strRef>
          </c:cat>
          <c:val>
            <c:numRef>
              <c:f>Lapas1!$M$52:$M$53</c:f>
              <c:numCache>
                <c:formatCode>General</c:formatCode>
                <c:ptCount val="2"/>
                <c:pt idx="0">
                  <c:v>45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74-4750-A111-300C8AA89FC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Žuvusiųjų skaičius mieste ir kaime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3370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Lapas2!$K$13</c:f>
              <c:strCache>
                <c:ptCount val="1"/>
                <c:pt idx="0">
                  <c:v>Kaimas</c:v>
                </c:pt>
              </c:strCache>
            </c:strRef>
          </c:tx>
          <c:spPr>
            <a:solidFill>
              <a:srgbClr val="00337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370"/>
              </a:solidFill>
              <a:ln>
                <a:solidFill>
                  <a:srgbClr val="00337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3155-4564-806F-5D948364AB1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Lapas2!$D$14:$D$17</c:f>
              <c:strCache>
                <c:ptCount val="4"/>
                <c:pt idx="0">
                  <c:v>2020 m. 11 mėn.</c:v>
                </c:pt>
                <c:pt idx="1">
                  <c:v>2021 m. 11 mėn.</c:v>
                </c:pt>
                <c:pt idx="2">
                  <c:v>2022 m. 11 mėn.</c:v>
                </c:pt>
                <c:pt idx="3">
                  <c:v>2023 m. 11 mėn.</c:v>
                </c:pt>
              </c:strCache>
            </c:strRef>
          </c:cat>
          <c:val>
            <c:numRef>
              <c:f>Lapas2!$K$14:$K$17</c:f>
              <c:numCache>
                <c:formatCode>General</c:formatCode>
                <c:ptCount val="4"/>
                <c:pt idx="0">
                  <c:v>62</c:v>
                </c:pt>
                <c:pt idx="1">
                  <c:v>50</c:v>
                </c:pt>
                <c:pt idx="2">
                  <c:v>38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82-4DEC-B315-61BBD81B0B17}"/>
            </c:ext>
          </c:extLst>
        </c:ser>
        <c:ser>
          <c:idx val="1"/>
          <c:order val="1"/>
          <c:tx>
            <c:strRef>
              <c:f>Lapas2!$L$13</c:f>
              <c:strCache>
                <c:ptCount val="1"/>
                <c:pt idx="0">
                  <c:v>Miestas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Lapas2!$D$14:$D$17</c:f>
              <c:strCache>
                <c:ptCount val="4"/>
                <c:pt idx="0">
                  <c:v>2020 m. 11 mėn.</c:v>
                </c:pt>
                <c:pt idx="1">
                  <c:v>2021 m. 11 mėn.</c:v>
                </c:pt>
                <c:pt idx="2">
                  <c:v>2022 m. 11 mėn.</c:v>
                </c:pt>
                <c:pt idx="3">
                  <c:v>2023 m. 11 mėn.</c:v>
                </c:pt>
              </c:strCache>
            </c:strRef>
          </c:cat>
          <c:val>
            <c:numRef>
              <c:f>Lapas2!$L$14:$L$17</c:f>
              <c:numCache>
                <c:formatCode>General</c:formatCode>
                <c:ptCount val="4"/>
                <c:pt idx="0">
                  <c:v>19</c:v>
                </c:pt>
                <c:pt idx="1">
                  <c:v>22</c:v>
                </c:pt>
                <c:pt idx="2">
                  <c:v>16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82-4DEC-B315-61BBD81B0B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1532560"/>
        <c:axId val="1704376592"/>
      </c:barChart>
      <c:catAx>
        <c:axId val="180153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704376592"/>
        <c:crosses val="autoZero"/>
        <c:auto val="1"/>
        <c:lblAlgn val="ctr"/>
        <c:lblOffset val="100"/>
        <c:noMultiLvlLbl val="0"/>
      </c:catAx>
      <c:valAx>
        <c:axId val="170437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0153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3370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3370"/>
          </a:solidFill>
        </a:defRPr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Žuvusiųjų gaisruose skaičius pagal amžiaus grupes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3370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Lapas2!$U$3</c:f>
              <c:strCache>
                <c:ptCount val="1"/>
                <c:pt idx="0">
                  <c:v>5 m. 10 mėn. virurkis</c:v>
                </c:pt>
              </c:strCache>
            </c:strRef>
          </c:tx>
          <c:spPr>
            <a:solidFill>
              <a:srgbClr val="0033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Lapas2!$O$4:$O$13</c:f>
              <c:strCache>
                <c:ptCount val="10"/>
                <c:pt idx="0">
                  <c:v>0-17</c:v>
                </c:pt>
                <c:pt idx="1">
                  <c:v>18-30</c:v>
                </c:pt>
                <c:pt idx="2">
                  <c:v>31-40</c:v>
                </c:pt>
                <c:pt idx="3">
                  <c:v>41-50</c:v>
                </c:pt>
                <c:pt idx="4">
                  <c:v>51-60</c:v>
                </c:pt>
                <c:pt idx="5">
                  <c:v>61-70</c:v>
                </c:pt>
                <c:pt idx="6">
                  <c:v>71-80</c:v>
                </c:pt>
                <c:pt idx="7">
                  <c:v>81-90</c:v>
                </c:pt>
                <c:pt idx="8">
                  <c:v>&gt;90</c:v>
                </c:pt>
                <c:pt idx="9">
                  <c:v>Nenustatyta</c:v>
                </c:pt>
              </c:strCache>
            </c:strRef>
          </c:cat>
          <c:val>
            <c:numRef>
              <c:f>Lapas2!$U$4:$U$13</c:f>
              <c:numCache>
                <c:formatCode>General</c:formatCode>
                <c:ptCount val="10"/>
                <c:pt idx="0">
                  <c:v>1.6</c:v>
                </c:pt>
                <c:pt idx="1">
                  <c:v>1</c:v>
                </c:pt>
                <c:pt idx="2">
                  <c:v>1.4</c:v>
                </c:pt>
                <c:pt idx="3">
                  <c:v>5.6</c:v>
                </c:pt>
                <c:pt idx="4">
                  <c:v>15.2</c:v>
                </c:pt>
                <c:pt idx="5">
                  <c:v>12.6</c:v>
                </c:pt>
                <c:pt idx="6">
                  <c:v>7</c:v>
                </c:pt>
                <c:pt idx="7">
                  <c:v>4.8</c:v>
                </c:pt>
                <c:pt idx="8">
                  <c:v>1</c:v>
                </c:pt>
                <c:pt idx="9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10-4D63-A415-6001C907EA3C}"/>
            </c:ext>
          </c:extLst>
        </c:ser>
        <c:ser>
          <c:idx val="1"/>
          <c:order val="1"/>
          <c:tx>
            <c:strRef>
              <c:f>Lapas2!$V$3</c:f>
              <c:strCache>
                <c:ptCount val="1"/>
                <c:pt idx="0">
                  <c:v>2023-10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Lapas2!$O$4:$O$13</c:f>
              <c:strCache>
                <c:ptCount val="10"/>
                <c:pt idx="0">
                  <c:v>0-17</c:v>
                </c:pt>
                <c:pt idx="1">
                  <c:v>18-30</c:v>
                </c:pt>
                <c:pt idx="2">
                  <c:v>31-40</c:v>
                </c:pt>
                <c:pt idx="3">
                  <c:v>41-50</c:v>
                </c:pt>
                <c:pt idx="4">
                  <c:v>51-60</c:v>
                </c:pt>
                <c:pt idx="5">
                  <c:v>61-70</c:v>
                </c:pt>
                <c:pt idx="6">
                  <c:v>71-80</c:v>
                </c:pt>
                <c:pt idx="7">
                  <c:v>81-90</c:v>
                </c:pt>
                <c:pt idx="8">
                  <c:v>&gt;90</c:v>
                </c:pt>
                <c:pt idx="9">
                  <c:v>Nenustatyta</c:v>
                </c:pt>
              </c:strCache>
            </c:strRef>
          </c:cat>
          <c:val>
            <c:numRef>
              <c:f>Lapas2!$V$4:$V$13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9</c:v>
                </c:pt>
                <c:pt idx="4">
                  <c:v>11</c:v>
                </c:pt>
                <c:pt idx="5">
                  <c:v>21</c:v>
                </c:pt>
                <c:pt idx="6">
                  <c:v>9</c:v>
                </c:pt>
                <c:pt idx="7">
                  <c:v>4</c:v>
                </c:pt>
                <c:pt idx="8">
                  <c:v>1</c:v>
                </c:pt>
                <c:pt idx="9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10-4D63-A415-6001C907EA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0598351"/>
        <c:axId val="239514335"/>
      </c:barChart>
      <c:catAx>
        <c:axId val="2100598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9514335"/>
        <c:crosses val="autoZero"/>
        <c:auto val="1"/>
        <c:lblAlgn val="ctr"/>
        <c:lblOffset val="100"/>
        <c:noMultiLvlLbl val="0"/>
      </c:catAx>
      <c:valAx>
        <c:axId val="23951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100598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ayout>
        <c:manualLayout>
          <c:xMode val="edge"/>
          <c:yMode val="edge"/>
          <c:x val="0.27155777843833717"/>
          <c:y val="0.91373285090694534"/>
          <c:w val="0.47706133568804554"/>
          <c:h val="6.83687668061581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3370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3370"/>
          </a:solidFill>
        </a:defRPr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Žūstančiųjų amžiaus tendencijos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3370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5.6821722052389965E-2"/>
          <c:y val="0.18286554435644084"/>
          <c:w val="0.91710145154778189"/>
          <c:h val="0.55510398067920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Lapas2!$X$5</c:f>
              <c:strCache>
                <c:ptCount val="1"/>
                <c:pt idx="0">
                  <c:v>iki 65 m.</c:v>
                </c:pt>
              </c:strCache>
            </c:strRef>
          </c:tx>
          <c:spPr>
            <a:solidFill>
              <a:srgbClr val="0033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(Lapas2!$Y$4:$AC$4,Lapas2!$AE$4)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2023-10</c:v>
                </c:pt>
              </c:strCache>
            </c:strRef>
          </c:cat>
          <c:val>
            <c:numRef>
              <c:f>(Lapas2!$Y$5:$AC$5,Lapas2!$AE$5)</c:f>
              <c:numCache>
                <c:formatCode>General</c:formatCode>
                <c:ptCount val="6"/>
                <c:pt idx="0">
                  <c:v>38</c:v>
                </c:pt>
                <c:pt idx="1">
                  <c:v>30</c:v>
                </c:pt>
                <c:pt idx="2">
                  <c:v>28</c:v>
                </c:pt>
                <c:pt idx="3">
                  <c:v>32</c:v>
                </c:pt>
                <c:pt idx="4">
                  <c:v>26</c:v>
                </c:pt>
                <c:pt idx="5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9C-45AD-B445-364E612F24EC}"/>
            </c:ext>
          </c:extLst>
        </c:ser>
        <c:ser>
          <c:idx val="1"/>
          <c:order val="1"/>
          <c:tx>
            <c:strRef>
              <c:f>Lapas2!$X$6</c:f>
              <c:strCache>
                <c:ptCount val="1"/>
                <c:pt idx="0">
                  <c:v>65 m. ir daugiau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(Lapas2!$Y$4:$AC$4,Lapas2!$AE$4)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2023-10</c:v>
                </c:pt>
              </c:strCache>
            </c:strRef>
          </c:cat>
          <c:val>
            <c:numRef>
              <c:f>(Lapas2!$Y$6:$AC$6,Lapas2!$AE$6)</c:f>
              <c:numCache>
                <c:formatCode>General</c:formatCode>
                <c:ptCount val="6"/>
                <c:pt idx="0">
                  <c:v>21</c:v>
                </c:pt>
                <c:pt idx="1">
                  <c:v>17</c:v>
                </c:pt>
                <c:pt idx="2">
                  <c:v>19</c:v>
                </c:pt>
                <c:pt idx="3">
                  <c:v>20</c:v>
                </c:pt>
                <c:pt idx="4">
                  <c:v>21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9C-45AD-B445-364E612F24EC}"/>
            </c:ext>
          </c:extLst>
        </c:ser>
        <c:ser>
          <c:idx val="2"/>
          <c:order val="2"/>
          <c:tx>
            <c:strRef>
              <c:f>Lapas2!$X$7</c:f>
              <c:strCache>
                <c:ptCount val="1"/>
                <c:pt idx="0">
                  <c:v>nenustatyta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(Lapas2!$Y$4:$AC$4,Lapas2!$AE$4)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2023-10</c:v>
                </c:pt>
              </c:strCache>
            </c:strRef>
          </c:cat>
          <c:val>
            <c:numRef>
              <c:f>(Lapas2!$Y$7:$AC$7,Lapas2!$AE$7)</c:f>
              <c:numCache>
                <c:formatCode>General</c:formatCode>
                <c:ptCount val="6"/>
                <c:pt idx="0">
                  <c:v>4</c:v>
                </c:pt>
                <c:pt idx="1">
                  <c:v>7</c:v>
                </c:pt>
                <c:pt idx="2">
                  <c:v>13</c:v>
                </c:pt>
                <c:pt idx="3">
                  <c:v>9</c:v>
                </c:pt>
                <c:pt idx="4">
                  <c:v>0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9C-45AD-B445-364E612F24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96356431"/>
        <c:axId val="1450394607"/>
      </c:barChart>
      <c:catAx>
        <c:axId val="1296356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50394607"/>
        <c:crosses val="autoZero"/>
        <c:auto val="1"/>
        <c:lblAlgn val="ctr"/>
        <c:lblOffset val="100"/>
        <c:noMultiLvlLbl val="0"/>
      </c:catAx>
      <c:valAx>
        <c:axId val="1450394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96356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3370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3370"/>
          </a:solidFill>
        </a:defRPr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3370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Lapas2!$N$8</c:f>
              <c:strCache>
                <c:ptCount val="1"/>
                <c:pt idx="0">
                  <c:v>Žuvusių nepilnamečių skaičius</c:v>
                </c:pt>
              </c:strCache>
            </c:strRef>
          </c:tx>
          <c:spPr>
            <a:solidFill>
              <a:srgbClr val="0033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Lapas2!$D$9:$D$12</c:f>
              <c:strCache>
                <c:ptCount val="4"/>
                <c:pt idx="0">
                  <c:v>2020 m. 10 mėn.</c:v>
                </c:pt>
                <c:pt idx="1">
                  <c:v>2021 m. 10 mėn.</c:v>
                </c:pt>
                <c:pt idx="2">
                  <c:v>2022 m. 10 mėn.</c:v>
                </c:pt>
                <c:pt idx="3">
                  <c:v>2023 m. 10 mėn.</c:v>
                </c:pt>
              </c:strCache>
            </c:strRef>
          </c:cat>
          <c:val>
            <c:numRef>
              <c:f>Lapas2!$N$9:$N$12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9F-4FF2-A0FF-B077A1C616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52689264"/>
        <c:axId val="1869454112"/>
      </c:barChart>
      <c:catAx>
        <c:axId val="195268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69454112"/>
        <c:crosses val="autoZero"/>
        <c:auto val="1"/>
        <c:lblAlgn val="ctr"/>
        <c:lblOffset val="100"/>
        <c:noMultiLvlLbl val="0"/>
      </c:catAx>
      <c:valAx>
        <c:axId val="186945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95268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3370"/>
          </a:solidFill>
        </a:defRPr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3370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7.8372703412073488E-2"/>
          <c:y val="0.17171296296296298"/>
          <c:w val="0.8966272965879265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Lapas2!$M$13</c:f>
              <c:strCache>
                <c:ptCount val="1"/>
                <c:pt idx="0">
                  <c:v>Žuvusių skaičius iš savivaldybių pateiktų sąrašų</c:v>
                </c:pt>
              </c:strCache>
            </c:strRef>
          </c:tx>
          <c:spPr>
            <a:solidFill>
              <a:srgbClr val="0033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337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Lapas2!$D$16:$D$17</c:f>
              <c:strCache>
                <c:ptCount val="2"/>
                <c:pt idx="0">
                  <c:v>2022 m. 11 mėn.</c:v>
                </c:pt>
                <c:pt idx="1">
                  <c:v>2023 m. 11 mėn.</c:v>
                </c:pt>
              </c:strCache>
            </c:strRef>
          </c:cat>
          <c:val>
            <c:numRef>
              <c:f>Lapas2!$M$16:$M$17</c:f>
              <c:numCache>
                <c:formatCode>General</c:formatCode>
                <c:ptCount val="2"/>
                <c:pt idx="0">
                  <c:v>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58-4748-A2BB-D241405BBC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52685904"/>
        <c:axId val="1946687456"/>
      </c:barChart>
      <c:catAx>
        <c:axId val="195268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946687456"/>
        <c:crosses val="autoZero"/>
        <c:auto val="1"/>
        <c:lblAlgn val="ctr"/>
        <c:lblOffset val="100"/>
        <c:noMultiLvlLbl val="0"/>
      </c:catAx>
      <c:valAx>
        <c:axId val="194668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337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95268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3370"/>
          </a:solidFill>
        </a:defRPr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571721027434504E-2"/>
          <c:y val="5.7405995312476095E-2"/>
          <c:w val="0.94080896073016518"/>
          <c:h val="0.413763176034709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37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C5C-4073-9B50-18AB22B9C608}"/>
              </c:ext>
            </c:extLst>
          </c:dPt>
          <c:dPt>
            <c:idx val="1"/>
            <c:invertIfNegative val="0"/>
            <c:bubble3D val="0"/>
            <c:spPr>
              <a:solidFill>
                <a:srgbClr val="00337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C5C-4073-9B50-18AB22B9C608}"/>
              </c:ext>
            </c:extLst>
          </c:dPt>
          <c:dPt>
            <c:idx val="2"/>
            <c:invertIfNegative val="0"/>
            <c:bubble3D val="0"/>
            <c:spPr>
              <a:solidFill>
                <a:srgbClr val="00337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C5C-4073-9B50-18AB22B9C608}"/>
              </c:ext>
            </c:extLst>
          </c:dPt>
          <c:dPt>
            <c:idx val="3"/>
            <c:invertIfNegative val="0"/>
            <c:bubble3D val="0"/>
            <c:spPr>
              <a:solidFill>
                <a:srgbClr val="00337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C5C-4073-9B50-18AB22B9C608}"/>
              </c:ext>
            </c:extLst>
          </c:dPt>
          <c:dPt>
            <c:idx val="4"/>
            <c:invertIfNegative val="0"/>
            <c:bubble3D val="0"/>
            <c:spPr>
              <a:solidFill>
                <a:srgbClr val="00337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C5C-4073-9B50-18AB22B9C60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EC-46FE-8AC2-83669856D1A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EC-46FE-8AC2-83669856D1A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EC-46FE-8AC2-83669856D1A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EC-46FE-8AC2-83669856D1A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1EC-46FE-8AC2-83669856D1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Lapas1!$I$48:$J$58</c:f>
              <c:multiLvlStrCache>
                <c:ptCount val="11"/>
                <c:lvl>
                  <c:pt idx="0">
                    <c:v>Neatsargus rūkymas</c:v>
                  </c:pt>
                  <c:pt idx="1">
                    <c:v>Neatsargus žmongaus elgesys</c:v>
                  </c:pt>
                  <c:pt idx="2">
                    <c:v>Krosnių ir dūmtraukių gedimai ar eksploatavimo pažeidimai</c:v>
                  </c:pt>
                  <c:pt idx="3">
                    <c:v>Elektros įrangos gedimai ar eksploatavimo pažeidimai</c:v>
                  </c:pt>
                  <c:pt idx="4">
                    <c:v>Kitos priežastys</c:v>
                  </c:pt>
                  <c:pt idx="6">
                    <c:v>Neatsargus rūkymas</c:v>
                  </c:pt>
                  <c:pt idx="7">
                    <c:v>Neatsargus žmongaus elgesys</c:v>
                  </c:pt>
                  <c:pt idx="8">
                    <c:v>Krosnių ir dūmtraukių gedimai ar eksploatavimo pažeidimai</c:v>
                  </c:pt>
                  <c:pt idx="9">
                    <c:v>Elektros įrangos gedimai ar eksploatavimo pažeidimai</c:v>
                  </c:pt>
                  <c:pt idx="10">
                    <c:v>Kitos priežastys</c:v>
                  </c:pt>
                </c:lvl>
                <c:lvl>
                  <c:pt idx="0">
                    <c:v>5 m. 11 mėn. vidurkis</c:v>
                  </c:pt>
                  <c:pt idx="6">
                    <c:v>2023 m. 11 mėn.</c:v>
                  </c:pt>
                </c:lvl>
              </c:multiLvlStrCache>
            </c:multiLvlStrRef>
          </c:cat>
          <c:val>
            <c:numRef>
              <c:f>Lapas1!$K$48:$K$58</c:f>
              <c:numCache>
                <c:formatCode>General</c:formatCode>
                <c:ptCount val="11"/>
                <c:pt idx="0">
                  <c:v>23.4</c:v>
                </c:pt>
                <c:pt idx="1">
                  <c:v>14.2</c:v>
                </c:pt>
                <c:pt idx="2">
                  <c:v>11.8</c:v>
                </c:pt>
                <c:pt idx="3">
                  <c:v>8.1999999999999993</c:v>
                </c:pt>
                <c:pt idx="4">
                  <c:v>10.6</c:v>
                </c:pt>
                <c:pt idx="6">
                  <c:v>36</c:v>
                </c:pt>
                <c:pt idx="7">
                  <c:v>19</c:v>
                </c:pt>
                <c:pt idx="8">
                  <c:v>3</c:v>
                </c:pt>
                <c:pt idx="9">
                  <c:v>5</c:v>
                </c:pt>
                <c:pt idx="1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1EC-46FE-8AC2-83669856D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0403280"/>
        <c:axId val="1080316160"/>
      </c:barChart>
      <c:catAx>
        <c:axId val="99040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80316160"/>
        <c:crosses val="autoZero"/>
        <c:auto val="1"/>
        <c:lblAlgn val="ctr"/>
        <c:lblOffset val="100"/>
        <c:noMultiLvlLbl val="0"/>
      </c:catAx>
      <c:valAx>
        <c:axId val="108031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9040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2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585415131184844"/>
          <c:y val="0.14370343287416748"/>
          <c:w val="0.74693077602705826"/>
          <c:h val="0.71628420929034864"/>
        </c:manualLayout>
      </c:layout>
      <c:pie3D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rgbClr val="00337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268-4BCE-86D9-FD64E492D6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268-4BCE-86D9-FD64E492D6C6}"/>
              </c:ext>
            </c:extLst>
          </c:dPt>
          <c:dLbls>
            <c:dLbl>
              <c:idx val="0"/>
              <c:layout>
                <c:manualLayout>
                  <c:x val="-1.0044064179513842E-3"/>
                  <c:y val="0.192629504419408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D67E5E-F806-4422-9CE4-5921FFC5F33E}" type="CATEGORYNAME">
                      <a:rPr lang="lt-LT" sz="1400" smtClean="0"/>
                      <a:pPr>
                        <a:defRPr sz="1400" b="0">
                          <a:solidFill>
                            <a:sysClr val="windowText" lastClr="000000"/>
                          </a:solidFill>
                        </a:defRPr>
                      </a:pPr>
                      <a:t>[KATEGORIJOS PAVADINIMAS]</a:t>
                    </a:fld>
                    <a:endParaRPr lang="lt-LT" sz="1400" dirty="0"/>
                  </a:p>
                  <a:p>
                    <a:pPr>
                      <a:defRPr sz="1400" b="0">
                        <a:solidFill>
                          <a:sysClr val="windowText" lastClr="000000"/>
                        </a:solidFill>
                      </a:defRPr>
                    </a:pPr>
                    <a:r>
                      <a:rPr lang="lt-LT" sz="1400" baseline="0" dirty="0"/>
                      <a:t> </a:t>
                    </a:r>
                    <a:fld id="{BB9EC750-BA5E-444D-8957-84DFA47E963C}" type="PERCENTAGE">
                      <a:rPr lang="lt-LT" sz="1400" baseline="0"/>
                      <a:pPr>
                        <a:defRPr sz="1400" b="0">
                          <a:solidFill>
                            <a:sysClr val="windowText" lastClr="000000"/>
                          </a:solidFill>
                        </a:defRPr>
                      </a:pPr>
                      <a:t>[PROCENTAI]</a:t>
                    </a:fld>
                    <a:endParaRPr lang="lt-LT" sz="1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53385830308778"/>
                      <c:h val="0.235961708148149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68-4BCE-86D9-FD64E492D6C6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EAF6129-9D44-4C84-84F6-3D6BF077F0DB}" type="CATEGORYNAME">
                      <a:rPr lang="lt-LT" sz="1400" smtClean="0"/>
                      <a:pPr>
                        <a:defRPr sz="1400" b="0">
                          <a:solidFill>
                            <a:sysClr val="windowText" lastClr="000000"/>
                          </a:solidFill>
                        </a:defRPr>
                      </a:pPr>
                      <a:t>[KATEGORIJOS PAVADINIMAS]</a:t>
                    </a:fld>
                    <a:endParaRPr lang="lt-LT" sz="1400" baseline="0" dirty="0"/>
                  </a:p>
                  <a:p>
                    <a:pPr>
                      <a:defRPr sz="1400" b="0">
                        <a:solidFill>
                          <a:sysClr val="windowText" lastClr="000000"/>
                        </a:solidFill>
                      </a:defRPr>
                    </a:pPr>
                    <a:r>
                      <a:rPr lang="lt-LT" sz="1400" baseline="0" dirty="0"/>
                      <a:t> </a:t>
                    </a:r>
                    <a:fld id="{A4169F5A-E314-4399-8802-062AC926EDF3}" type="PERCENTAGE">
                      <a:rPr lang="lt-LT" sz="1400" baseline="0"/>
                      <a:pPr>
                        <a:defRPr sz="1400" b="0">
                          <a:solidFill>
                            <a:sysClr val="windowText" lastClr="000000"/>
                          </a:solidFill>
                        </a:defRPr>
                      </a:pPr>
                      <a:t>[PROCENTAI]</a:t>
                    </a:fld>
                    <a:endParaRPr lang="lt-LT" sz="1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82198235583216"/>
                      <c:h val="0.180543268118528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68-4BCE-86D9-FD64E492D6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Lapas1!$L$59:$L$60</c:f>
              <c:strCache>
                <c:ptCount val="2"/>
                <c:pt idx="0">
                  <c:v>Turintys žalingų įpročių (rūkymas, alkoholis)</c:v>
                </c:pt>
                <c:pt idx="1">
                  <c:v>Be žalingų įpročių</c:v>
                </c:pt>
              </c:strCache>
            </c:strRef>
          </c:cat>
          <c:val>
            <c:numRef>
              <c:f>Lapas1!$M$59:$M$60</c:f>
              <c:numCache>
                <c:formatCode>General</c:formatCode>
                <c:ptCount val="2"/>
                <c:pt idx="0">
                  <c:v>57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68-4BCE-86D9-FD64E492D6C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858613837496153"/>
          <c:y val="0.20645174337784647"/>
          <c:w val="0.66333070768016422"/>
          <c:h val="0.6140924905286298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solidFill>
                <a:srgbClr val="00337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F86-42A9-BCCF-B3BE5BE869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F86-42A9-BCCF-B3BE5BE86901}"/>
              </c:ext>
            </c:extLst>
          </c:dPt>
          <c:dLbls>
            <c:dLbl>
              <c:idx val="0"/>
              <c:layout>
                <c:manualLayout>
                  <c:x val="-2.9693495324209701E-2"/>
                  <c:y val="0.216285895943010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7DF2C94-758D-4C2B-B402-5328CAA35521}" type="CATEGORYNAME">
                      <a:rPr lang="en-US" sz="1200" smtClean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[KATEGORIJOS PAVADINIMAS]</a:t>
                    </a:fld>
                    <a:r>
                      <a:rPr lang="en-US" sz="1200" baseline="0" dirty="0"/>
                      <a:t> </a:t>
                    </a:r>
                    <a:fld id="{DFEAAD2E-6731-4AE7-B3BF-C02A2B806C10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[PROCENTAI]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25582162018467"/>
                      <c:h val="0.145542264769767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86-42A9-BCCF-B3BE5BE86901}"/>
                </c:ext>
              </c:extLst>
            </c:dLbl>
            <c:dLbl>
              <c:idx val="1"/>
              <c:layout>
                <c:manualLayout>
                  <c:x val="5.3448291583577487E-2"/>
                  <c:y val="-7.66010145843844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F522386-CE05-4198-9706-2B58F2289986}" type="CATEGORYNAME">
                      <a:rPr lang="en-US" sz="1200" smtClean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[KATEGORIJOS PAVADINIMAS]</a:t>
                    </a:fld>
                    <a:endParaRPr lang="en-US" sz="1200" dirty="0"/>
                  </a:p>
                  <a:p>
                    <a:pPr>
                      <a:defRPr sz="1200" b="0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sz="1200" baseline="0" dirty="0"/>
                      <a:t> </a:t>
                    </a:r>
                    <a:fld id="{FA8BD0B2-B9C9-45F4-81B5-7274EC43E153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[PROCENTAI]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27846840483504"/>
                      <c:h val="0.191097444237951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F86-42A9-BCCF-B3BE5BE869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Lapas1!$L$55:$L$56</c:f>
              <c:strCache>
                <c:ptCount val="2"/>
                <c:pt idx="0">
                  <c:v>Girtaujantys</c:v>
                </c:pt>
                <c:pt idx="1">
                  <c:v>Negirtaujantys</c:v>
                </c:pt>
              </c:strCache>
            </c:strRef>
          </c:cat>
          <c:val>
            <c:numRef>
              <c:f>Lapas1!$M$55:$M$56</c:f>
              <c:numCache>
                <c:formatCode>General</c:formatCode>
                <c:ptCount val="2"/>
                <c:pt idx="0">
                  <c:v>40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86-42A9-BCCF-B3BE5BE8690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0.70941</cdr:x>
      <cdr:y>0.12781</cdr:y>
    </cdr:from>
    <cdr:to>
      <cdr:x>0.83128</cdr:x>
      <cdr:y>0.31165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6C0EE21-D7BE-8AF5-CDCA-51DD2995C183}"/>
            </a:ext>
          </a:extLst>
        </cdr:cNvPr>
        <cdr:cNvSpPr txBox="1"/>
      </cdr:nvSpPr>
      <cdr:spPr>
        <a:xfrm xmlns:a="http://schemas.openxmlformats.org/drawingml/2006/main">
          <a:off x="5322693" y="6357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lt-LT" sz="1100" dirty="0"/>
        </a:p>
      </cdr:txBody>
    </cdr:sp>
  </cdr:relSizeAnchor>
  <cdr:relSizeAnchor xmlns:cdr="http://schemas.openxmlformats.org/drawingml/2006/chartDrawing">
    <cdr:from>
      <cdr:x>0.64492</cdr:x>
      <cdr:y>0.16194</cdr:y>
    </cdr:from>
    <cdr:to>
      <cdr:x>0.70647</cdr:x>
      <cdr:y>0.21136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B260F98-2122-743B-AFD9-36A14B594D0F}"/>
            </a:ext>
          </a:extLst>
        </cdr:cNvPr>
        <cdr:cNvSpPr txBox="1"/>
      </cdr:nvSpPr>
      <cdr:spPr>
        <a:xfrm xmlns:a="http://schemas.openxmlformats.org/drawingml/2006/main">
          <a:off x="4838831" y="805497"/>
          <a:ext cx="461818" cy="245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lt-LT" sz="1400" dirty="0">
              <a:solidFill>
                <a:srgbClr val="FF0000"/>
              </a:solidFill>
            </a:rPr>
            <a:t>+33%</a:t>
          </a:r>
        </a:p>
      </cdr:txBody>
    </cdr:sp>
  </cdr:relSizeAnchor>
  <cdr:relSizeAnchor xmlns:cdr="http://schemas.openxmlformats.org/drawingml/2006/chartDrawing">
    <cdr:from>
      <cdr:x>0.55814</cdr:x>
      <cdr:y>0</cdr:y>
    </cdr:from>
    <cdr:to>
      <cdr:x>0.61969</cdr:x>
      <cdr:y>0.04942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1E9CCFC3-F107-30E5-A2F6-52A4CACCA062}"/>
            </a:ext>
          </a:extLst>
        </cdr:cNvPr>
        <cdr:cNvSpPr txBox="1"/>
      </cdr:nvSpPr>
      <cdr:spPr>
        <a:xfrm xmlns:a="http://schemas.openxmlformats.org/drawingml/2006/main">
          <a:off x="4187667" y="-1519236"/>
          <a:ext cx="461818" cy="245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t-LT" sz="1400" dirty="0">
              <a:solidFill>
                <a:srgbClr val="FF0000"/>
              </a:solidFill>
            </a:rPr>
            <a:t>+53%</a:t>
          </a:r>
        </a:p>
      </cdr:txBody>
    </cdr:sp>
  </cdr:relSizeAnchor>
  <cdr:relSizeAnchor xmlns:cdr="http://schemas.openxmlformats.org/drawingml/2006/chartDrawing">
    <cdr:from>
      <cdr:x>0.7354</cdr:x>
      <cdr:y>0.34352</cdr:y>
    </cdr:from>
    <cdr:to>
      <cdr:x>0.79696</cdr:x>
      <cdr:y>0.39294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F1F948E6-E71D-247F-41C9-88580AFCF1AC}"/>
            </a:ext>
          </a:extLst>
        </cdr:cNvPr>
        <cdr:cNvSpPr txBox="1"/>
      </cdr:nvSpPr>
      <cdr:spPr>
        <a:xfrm xmlns:a="http://schemas.openxmlformats.org/drawingml/2006/main">
          <a:off x="5517704" y="1773618"/>
          <a:ext cx="461818" cy="2551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t-LT" sz="1400" dirty="0">
              <a:solidFill>
                <a:srgbClr val="FF0000"/>
              </a:solidFill>
            </a:rPr>
            <a:t>-74%</a:t>
          </a:r>
        </a:p>
      </cdr:txBody>
    </cdr:sp>
  </cdr:relSizeAnchor>
  <cdr:relSizeAnchor xmlns:cdr="http://schemas.openxmlformats.org/drawingml/2006/chartDrawing">
    <cdr:from>
      <cdr:x>0.81727</cdr:x>
      <cdr:y>0.3158</cdr:y>
    </cdr:from>
    <cdr:to>
      <cdr:x>0.87882</cdr:x>
      <cdr:y>0.36522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CEF56B0A-404C-778D-882D-8EAFCEAC22E3}"/>
            </a:ext>
          </a:extLst>
        </cdr:cNvPr>
        <cdr:cNvSpPr txBox="1"/>
      </cdr:nvSpPr>
      <cdr:spPr>
        <a:xfrm xmlns:a="http://schemas.openxmlformats.org/drawingml/2006/main">
          <a:off x="6131922" y="1630517"/>
          <a:ext cx="461818" cy="2551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t-LT" sz="1400" dirty="0">
              <a:solidFill>
                <a:srgbClr val="FF0000"/>
              </a:solidFill>
            </a:rPr>
            <a:t>-39%</a:t>
          </a:r>
        </a:p>
      </cdr:txBody>
    </cdr:sp>
  </cdr:relSizeAnchor>
  <cdr:relSizeAnchor xmlns:cdr="http://schemas.openxmlformats.org/drawingml/2006/chartDrawing">
    <cdr:from>
      <cdr:x>0.89831</cdr:x>
      <cdr:y>0.21168</cdr:y>
    </cdr:from>
    <cdr:to>
      <cdr:x>0.95986</cdr:x>
      <cdr:y>0.2611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CEF56B0A-404C-778D-882D-8EAFCEAC22E3}"/>
            </a:ext>
          </a:extLst>
        </cdr:cNvPr>
        <cdr:cNvSpPr txBox="1"/>
      </cdr:nvSpPr>
      <cdr:spPr>
        <a:xfrm xmlns:a="http://schemas.openxmlformats.org/drawingml/2006/main">
          <a:off x="6739961" y="1092903"/>
          <a:ext cx="461818" cy="2551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t-LT" sz="1400" dirty="0">
              <a:solidFill>
                <a:srgbClr val="FF0000"/>
              </a:solidFill>
            </a:rPr>
            <a:t>+41%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CBE295-F243-489B-ACB4-3988141004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F968D-3882-4F57-86C4-5315CEB981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4F48F-0796-4F99-B43E-8EEB72C266B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5C6F9-0123-4BA5-B0EB-9690E99059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1E687-4E16-40A3-B5C3-CC9CC77AB0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CD5AC-3EF3-4C30-8667-F13DF8BB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45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8EE03-2E2F-487F-82B2-F31919B5F784}" type="datetimeFigureOut">
              <a:rPr lang="lt-LT" smtClean="0"/>
              <a:t>2023-12-07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1F287-CCA0-43B2-8C48-A4CE64E19C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4785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8D72-B8DB-0FA5-DD49-49F5C83CA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4E1CC-EF51-6D6F-AF95-F156F87F2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3DDEE-9471-A014-0ACF-CCAC9F82F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A45FB-7084-A944-6FCA-D34A14F5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C6D8-2865-8B84-7F4D-B1D5A93D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8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A74A4-8D49-49A9-AFA0-4046E60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DC039-A572-7C40-BC93-48CD382E2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1AF41-607E-6B3F-4A96-0CF677F97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48BC0-79D7-8BED-86AF-D8E56713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E2A9E-22BF-BE92-64D8-D9982FF1D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2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F021D-8AC2-348F-BDBB-56A7E99E1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BD64A-9A5F-A435-F20C-BBCDFF28F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DDA1D-1645-2E7C-A5B8-BAF034D0B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E5ABB-8E0E-6BB1-A135-158CBEE3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5190C-2FB6-2315-0270-B1D46A3C8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5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1622C1C-B1D3-4553-9579-F3573A001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3013" y="0"/>
            <a:ext cx="9908988" cy="6858000"/>
          </a:xfrm>
          <a:custGeom>
            <a:avLst/>
            <a:gdLst>
              <a:gd name="connsiteX0" fmla="*/ 0 w 9908988"/>
              <a:gd name="connsiteY0" fmla="*/ 0 h 6858000"/>
              <a:gd name="connsiteX1" fmla="*/ 6031391 w 9908988"/>
              <a:gd name="connsiteY1" fmla="*/ 0 h 6858000"/>
              <a:gd name="connsiteX2" fmla="*/ 9908988 w 9908988"/>
              <a:gd name="connsiteY2" fmla="*/ 0 h 6858000"/>
              <a:gd name="connsiteX3" fmla="*/ 9908988 w 9908988"/>
              <a:gd name="connsiteY3" fmla="*/ 6857997 h 6858000"/>
              <a:gd name="connsiteX4" fmla="*/ 9667300 w 9908988"/>
              <a:gd name="connsiteY4" fmla="*/ 6857997 h 6858000"/>
              <a:gd name="connsiteX5" fmla="*/ 9667300 w 9908988"/>
              <a:gd name="connsiteY5" fmla="*/ 6858000 h 6858000"/>
              <a:gd name="connsiteX6" fmla="*/ 5977159 w 990898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8988" h="6858000">
                <a:moveTo>
                  <a:pt x="0" y="0"/>
                </a:moveTo>
                <a:lnTo>
                  <a:pt x="6031391" y="0"/>
                </a:lnTo>
                <a:lnTo>
                  <a:pt x="9908988" y="0"/>
                </a:lnTo>
                <a:lnTo>
                  <a:pt x="9908988" y="6857997"/>
                </a:lnTo>
                <a:lnTo>
                  <a:pt x="9667300" y="6857997"/>
                </a:lnTo>
                <a:lnTo>
                  <a:pt x="9667300" y="6858000"/>
                </a:lnTo>
                <a:lnTo>
                  <a:pt x="5977159" y="6858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412C4F-917F-4B8A-9A09-54F3B0E7B1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00000" flipV="1">
            <a:off x="0" y="2"/>
            <a:ext cx="5707960" cy="6857998"/>
          </a:xfrm>
          <a:custGeom>
            <a:avLst/>
            <a:gdLst>
              <a:gd name="connsiteX0" fmla="*/ 3953232 w 5707960"/>
              <a:gd name="connsiteY0" fmla="*/ 0 h 6857998"/>
              <a:gd name="connsiteX1" fmla="*/ 5707960 w 5707960"/>
              <a:gd name="connsiteY1" fmla="*/ 0 h 6857998"/>
              <a:gd name="connsiteX2" fmla="*/ 5707960 w 5707960"/>
              <a:gd name="connsiteY2" fmla="*/ 6857998 h 6857998"/>
              <a:gd name="connsiteX3" fmla="*/ 3953235 w 5707960"/>
              <a:gd name="connsiteY3" fmla="*/ 6857998 h 6857998"/>
              <a:gd name="connsiteX4" fmla="*/ 0 w 5707960"/>
              <a:gd name="connsiteY4" fmla="*/ 3428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7960" h="6857998">
                <a:moveTo>
                  <a:pt x="3953232" y="0"/>
                </a:moveTo>
                <a:lnTo>
                  <a:pt x="5707960" y="0"/>
                </a:lnTo>
                <a:lnTo>
                  <a:pt x="5707960" y="6857998"/>
                </a:lnTo>
                <a:lnTo>
                  <a:pt x="3953235" y="6857998"/>
                </a:lnTo>
                <a:lnTo>
                  <a:pt x="0" y="342899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97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20B3B9-6A65-43B0-8E47-BB2600C3341F}"/>
              </a:ext>
            </a:extLst>
          </p:cNvPr>
          <p:cNvSpPr/>
          <p:nvPr userDrawn="1"/>
        </p:nvSpPr>
        <p:spPr>
          <a:xfrm>
            <a:off x="0" y="0"/>
            <a:ext cx="9106722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9F9C84-02F4-4D0A-820B-DF317DA3ABBA}"/>
              </a:ext>
            </a:extLst>
          </p:cNvPr>
          <p:cNvSpPr/>
          <p:nvPr userDrawn="1"/>
        </p:nvSpPr>
        <p:spPr>
          <a:xfrm>
            <a:off x="9106721" y="3429000"/>
            <a:ext cx="3085278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BED223-18E8-4228-B6A0-49E5838576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7220671" cy="6858001"/>
          </a:xfrm>
          <a:custGeom>
            <a:avLst/>
            <a:gdLst>
              <a:gd name="connsiteX0" fmla="*/ 0 w 7220671"/>
              <a:gd name="connsiteY0" fmla="*/ 0 h 6858001"/>
              <a:gd name="connsiteX1" fmla="*/ 736598 w 7220671"/>
              <a:gd name="connsiteY1" fmla="*/ 0 h 6858001"/>
              <a:gd name="connsiteX2" fmla="*/ 736598 w 7220671"/>
              <a:gd name="connsiteY2" fmla="*/ 1 h 6858001"/>
              <a:gd name="connsiteX3" fmla="*/ 7220670 w 7220671"/>
              <a:gd name="connsiteY3" fmla="*/ 1 h 6858001"/>
              <a:gd name="connsiteX4" fmla="*/ 3791671 w 7220671"/>
              <a:gd name="connsiteY4" fmla="*/ 3429000 h 6858001"/>
              <a:gd name="connsiteX5" fmla="*/ 7220671 w 7220671"/>
              <a:gd name="connsiteY5" fmla="*/ 6858001 h 6858001"/>
              <a:gd name="connsiteX6" fmla="*/ 428097 w 7220671"/>
              <a:gd name="connsiteY6" fmla="*/ 6858001 h 6858001"/>
              <a:gd name="connsiteX7" fmla="*/ 428097 w 7220671"/>
              <a:gd name="connsiteY7" fmla="*/ 6857998 h 6858001"/>
              <a:gd name="connsiteX8" fmla="*/ 0 w 7220671"/>
              <a:gd name="connsiteY8" fmla="*/ 68579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0671" h="6858001">
                <a:moveTo>
                  <a:pt x="0" y="0"/>
                </a:moveTo>
                <a:lnTo>
                  <a:pt x="736598" y="0"/>
                </a:lnTo>
                <a:lnTo>
                  <a:pt x="736598" y="1"/>
                </a:lnTo>
                <a:lnTo>
                  <a:pt x="7220670" y="1"/>
                </a:lnTo>
                <a:lnTo>
                  <a:pt x="3791671" y="3429000"/>
                </a:lnTo>
                <a:lnTo>
                  <a:pt x="7220671" y="6858001"/>
                </a:lnTo>
                <a:lnTo>
                  <a:pt x="428097" y="6858001"/>
                </a:lnTo>
                <a:lnTo>
                  <a:pt x="428097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07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44D48D6-AB57-4CF4-A17B-D0C1D37712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"/>
            <a:ext cx="12192001" cy="6855121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43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201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C359A0-3AD2-44EB-8340-0D19510820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26452" y="720626"/>
            <a:ext cx="3765548" cy="5757833"/>
          </a:xfrm>
          <a:custGeom>
            <a:avLst/>
            <a:gdLst>
              <a:gd name="connsiteX0" fmla="*/ 3765548 w 3765548"/>
              <a:gd name="connsiteY0" fmla="*/ 0 h 5757833"/>
              <a:gd name="connsiteX1" fmla="*/ 3765548 w 3765548"/>
              <a:gd name="connsiteY1" fmla="*/ 5757833 h 5757833"/>
              <a:gd name="connsiteX2" fmla="*/ 0 w 3765548"/>
              <a:gd name="connsiteY2" fmla="*/ 2878917 h 575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5548" h="5757833">
                <a:moveTo>
                  <a:pt x="3765548" y="0"/>
                </a:moveTo>
                <a:lnTo>
                  <a:pt x="3765548" y="5757833"/>
                </a:lnTo>
                <a:lnTo>
                  <a:pt x="0" y="2878917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80D39F8-7533-4105-82CC-20316A6556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541" y="1440"/>
            <a:ext cx="11531460" cy="6855121"/>
          </a:xfrm>
          <a:custGeom>
            <a:avLst/>
            <a:gdLst>
              <a:gd name="connsiteX0" fmla="*/ 11531459 w 11531460"/>
              <a:gd name="connsiteY0" fmla="*/ 3190741 h 6855121"/>
              <a:gd name="connsiteX1" fmla="*/ 11531460 w 11531460"/>
              <a:gd name="connsiteY1" fmla="*/ 3190742 h 6855121"/>
              <a:gd name="connsiteX2" fmla="*/ 11531460 w 11531460"/>
              <a:gd name="connsiteY2" fmla="*/ 6855121 h 6855121"/>
              <a:gd name="connsiteX3" fmla="*/ 11531459 w 11531460"/>
              <a:gd name="connsiteY3" fmla="*/ 6855121 h 6855121"/>
              <a:gd name="connsiteX4" fmla="*/ 0 w 11531460"/>
              <a:gd name="connsiteY4" fmla="*/ 0 h 6855121"/>
              <a:gd name="connsiteX5" fmla="*/ 7345047 w 11531460"/>
              <a:gd name="connsiteY5" fmla="*/ 0 h 6855121"/>
              <a:gd name="connsiteX6" fmla="*/ 9663978 w 11531460"/>
              <a:gd name="connsiteY6" fmla="*/ 1767411 h 6855121"/>
              <a:gd name="connsiteX7" fmla="*/ 7269483 w 11531460"/>
              <a:gd name="connsiteY7" fmla="*/ 3598101 h 6855121"/>
              <a:gd name="connsiteX8" fmla="*/ 11529579 w 11531460"/>
              <a:gd name="connsiteY8" fmla="*/ 6855121 h 6855121"/>
              <a:gd name="connsiteX9" fmla="*/ 8994261 w 11531460"/>
              <a:gd name="connsiteY9" fmla="*/ 6855121 h 685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31460" h="6855121">
                <a:moveTo>
                  <a:pt x="11531459" y="3190741"/>
                </a:moveTo>
                <a:lnTo>
                  <a:pt x="11531460" y="3190742"/>
                </a:lnTo>
                <a:lnTo>
                  <a:pt x="11531460" y="6855121"/>
                </a:lnTo>
                <a:lnTo>
                  <a:pt x="11531459" y="6855121"/>
                </a:lnTo>
                <a:close/>
                <a:moveTo>
                  <a:pt x="0" y="0"/>
                </a:moveTo>
                <a:lnTo>
                  <a:pt x="7345047" y="0"/>
                </a:lnTo>
                <a:lnTo>
                  <a:pt x="9663978" y="1767411"/>
                </a:lnTo>
                <a:lnTo>
                  <a:pt x="7269483" y="3598101"/>
                </a:lnTo>
                <a:lnTo>
                  <a:pt x="11529579" y="6855121"/>
                </a:lnTo>
                <a:lnTo>
                  <a:pt x="8994261" y="685512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32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3940E54-FBF1-49DF-B9A6-54E0E873DE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69878" y="0"/>
            <a:ext cx="7622123" cy="6858000"/>
          </a:xfrm>
          <a:custGeom>
            <a:avLst/>
            <a:gdLst>
              <a:gd name="connsiteX0" fmla="*/ 1620190 w 7622123"/>
              <a:gd name="connsiteY0" fmla="*/ 0 h 6858000"/>
              <a:gd name="connsiteX1" fmla="*/ 7087204 w 7622123"/>
              <a:gd name="connsiteY1" fmla="*/ 0 h 6858000"/>
              <a:gd name="connsiteX2" fmla="*/ 7622123 w 7622123"/>
              <a:gd name="connsiteY2" fmla="*/ 559416 h 6858000"/>
              <a:gd name="connsiteX3" fmla="*/ 7622123 w 7622123"/>
              <a:gd name="connsiteY3" fmla="*/ 6276795 h 6858000"/>
              <a:gd name="connsiteX4" fmla="*/ 6776214 w 7622123"/>
              <a:gd name="connsiteY4" fmla="*/ 5392147 h 6858000"/>
              <a:gd name="connsiteX5" fmla="*/ 5374550 w 7622123"/>
              <a:gd name="connsiteY5" fmla="*/ 6858000 h 6858000"/>
              <a:gd name="connsiteX6" fmla="*/ 0 w 7622123"/>
              <a:gd name="connsiteY6" fmla="*/ 6858000 h 6858000"/>
              <a:gd name="connsiteX7" fmla="*/ 3877460 w 7622123"/>
              <a:gd name="connsiteY7" fmla="*/ 2802969 h 6858000"/>
              <a:gd name="connsiteX8" fmla="*/ 4300417 w 7622123"/>
              <a:gd name="connsiteY8" fmla="*/ 2802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22123" h="6858000">
                <a:moveTo>
                  <a:pt x="1620190" y="0"/>
                </a:moveTo>
                <a:lnTo>
                  <a:pt x="7087204" y="0"/>
                </a:lnTo>
                <a:lnTo>
                  <a:pt x="7622123" y="559416"/>
                </a:lnTo>
                <a:lnTo>
                  <a:pt x="7622123" y="6276795"/>
                </a:lnTo>
                <a:lnTo>
                  <a:pt x="6776214" y="5392147"/>
                </a:lnTo>
                <a:lnTo>
                  <a:pt x="5374550" y="6858000"/>
                </a:lnTo>
                <a:lnTo>
                  <a:pt x="0" y="6858000"/>
                </a:lnTo>
                <a:lnTo>
                  <a:pt x="3877460" y="2802969"/>
                </a:lnTo>
                <a:lnTo>
                  <a:pt x="4300417" y="280296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43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165B43-C53A-4BE9-BCC4-9165A0612B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07690" y="1"/>
            <a:ext cx="4184310" cy="4375933"/>
          </a:xfrm>
          <a:custGeom>
            <a:avLst/>
            <a:gdLst>
              <a:gd name="connsiteX0" fmla="*/ 0 w 4184310"/>
              <a:gd name="connsiteY0" fmla="*/ 0 h 4375933"/>
              <a:gd name="connsiteX1" fmla="*/ 3110811 w 4184310"/>
              <a:gd name="connsiteY1" fmla="*/ 0 h 4375933"/>
              <a:gd name="connsiteX2" fmla="*/ 4184310 w 4184310"/>
              <a:gd name="connsiteY2" fmla="*/ 1122661 h 4375933"/>
              <a:gd name="connsiteX3" fmla="*/ 4184310 w 4184310"/>
              <a:gd name="connsiteY3" fmla="*/ 4375933 h 437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4310" h="4375933">
                <a:moveTo>
                  <a:pt x="0" y="0"/>
                </a:moveTo>
                <a:lnTo>
                  <a:pt x="3110811" y="0"/>
                </a:lnTo>
                <a:lnTo>
                  <a:pt x="4184310" y="1122661"/>
                </a:lnTo>
                <a:lnTo>
                  <a:pt x="4184310" y="437593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C9A2D2-E1F0-4418-A3EB-8209DA9CE7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63331" y="0"/>
            <a:ext cx="8628670" cy="6858000"/>
          </a:xfrm>
          <a:custGeom>
            <a:avLst/>
            <a:gdLst>
              <a:gd name="connsiteX0" fmla="*/ 0 w 8628670"/>
              <a:gd name="connsiteY0" fmla="*/ 0 h 6858000"/>
              <a:gd name="connsiteX1" fmla="*/ 4171737 w 8628670"/>
              <a:gd name="connsiteY1" fmla="*/ 0 h 6858000"/>
              <a:gd name="connsiteX2" fmla="*/ 8628670 w 8628670"/>
              <a:gd name="connsiteY2" fmla="*/ 4661040 h 6858000"/>
              <a:gd name="connsiteX3" fmla="*/ 8628670 w 8628670"/>
              <a:gd name="connsiteY3" fmla="*/ 6858000 h 6858000"/>
              <a:gd name="connsiteX4" fmla="*/ 6557688 w 862867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8670" h="6858000">
                <a:moveTo>
                  <a:pt x="0" y="0"/>
                </a:moveTo>
                <a:lnTo>
                  <a:pt x="4171737" y="0"/>
                </a:lnTo>
                <a:lnTo>
                  <a:pt x="8628670" y="4661040"/>
                </a:lnTo>
                <a:lnTo>
                  <a:pt x="8628670" y="6858000"/>
                </a:lnTo>
                <a:lnTo>
                  <a:pt x="6557688" y="6858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DFFF023-92E6-4BEA-9FB2-4D34AA6BA7D9}"/>
              </a:ext>
            </a:extLst>
          </p:cNvPr>
          <p:cNvSpPr/>
          <p:nvPr userDrawn="1"/>
        </p:nvSpPr>
        <p:spPr>
          <a:xfrm>
            <a:off x="4855093" y="4215451"/>
            <a:ext cx="4982809" cy="2642549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3ADFDE14-02D4-4577-A957-3FBD9A253F30}"/>
              </a:ext>
            </a:extLst>
          </p:cNvPr>
          <p:cNvSpPr/>
          <p:nvPr userDrawn="1"/>
        </p:nvSpPr>
        <p:spPr>
          <a:xfrm rot="10800000">
            <a:off x="11418056" y="-2"/>
            <a:ext cx="773941" cy="8273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0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1F7F-A6ED-77D1-4442-07F1B425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810E3-129F-4F96-2E9E-285AE5911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44939-0E60-E965-DD52-160FC1E2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2B79C-9FDF-DBD3-7B5E-17667E2B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5F69-2D9C-CA43-7099-C945598C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101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A72D8A-F46D-47BB-8988-F53F397616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458141"/>
            <a:ext cx="12192000" cy="3889830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2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3B75E5-B8EB-4266-9ADA-58112AC63F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26593" y="14822"/>
            <a:ext cx="9165409" cy="6843179"/>
          </a:xfrm>
          <a:custGeom>
            <a:avLst/>
            <a:gdLst>
              <a:gd name="connsiteX0" fmla="*/ 5939469 w 9165409"/>
              <a:gd name="connsiteY0" fmla="*/ 0 h 6843179"/>
              <a:gd name="connsiteX1" fmla="*/ 9165409 w 9165409"/>
              <a:gd name="connsiteY1" fmla="*/ 0 h 6843179"/>
              <a:gd name="connsiteX2" fmla="*/ 9165409 w 9165409"/>
              <a:gd name="connsiteY2" fmla="*/ 3543097 h 6843179"/>
              <a:gd name="connsiteX3" fmla="*/ 6301136 w 9165409"/>
              <a:gd name="connsiteY3" fmla="*/ 6843179 h 6843179"/>
              <a:gd name="connsiteX4" fmla="*/ 0 w 9165409"/>
              <a:gd name="connsiteY4" fmla="*/ 6843179 h 684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5409" h="6843179">
                <a:moveTo>
                  <a:pt x="5939469" y="0"/>
                </a:moveTo>
                <a:lnTo>
                  <a:pt x="9165409" y="0"/>
                </a:lnTo>
                <a:lnTo>
                  <a:pt x="9165409" y="3543097"/>
                </a:lnTo>
                <a:lnTo>
                  <a:pt x="6301136" y="6843179"/>
                </a:lnTo>
                <a:lnTo>
                  <a:pt x="0" y="684317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4E75807-3916-4857-8C4A-07A05CF83252}"/>
              </a:ext>
            </a:extLst>
          </p:cNvPr>
          <p:cNvSpPr/>
          <p:nvPr userDrawn="1"/>
        </p:nvSpPr>
        <p:spPr>
          <a:xfrm>
            <a:off x="9537522" y="3784600"/>
            <a:ext cx="2654480" cy="3073401"/>
          </a:xfrm>
          <a:custGeom>
            <a:avLst/>
            <a:gdLst>
              <a:gd name="connsiteX0" fmla="*/ 2429582 w 2429582"/>
              <a:gd name="connsiteY0" fmla="*/ 0 h 2799251"/>
              <a:gd name="connsiteX1" fmla="*/ 2429582 w 2429582"/>
              <a:gd name="connsiteY1" fmla="*/ 2799251 h 2799251"/>
              <a:gd name="connsiteX2" fmla="*/ 0 w 2429582"/>
              <a:gd name="connsiteY2" fmla="*/ 2799251 h 27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9582" h="2799251">
                <a:moveTo>
                  <a:pt x="2429582" y="0"/>
                </a:moveTo>
                <a:lnTo>
                  <a:pt x="2429582" y="2799251"/>
                </a:lnTo>
                <a:lnTo>
                  <a:pt x="0" y="27992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98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4A15378-4C7A-47BE-93CA-CE144673D5E6}"/>
              </a:ext>
            </a:extLst>
          </p:cNvPr>
          <p:cNvGrpSpPr/>
          <p:nvPr userDrawn="1"/>
        </p:nvGrpSpPr>
        <p:grpSpPr>
          <a:xfrm>
            <a:off x="1" y="266699"/>
            <a:ext cx="12191998" cy="6324602"/>
            <a:chOff x="1" y="266699"/>
            <a:chExt cx="12191998" cy="632460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DD93EE-51A8-4ED0-8C22-DCFB0EC47C5E}"/>
                </a:ext>
              </a:extLst>
            </p:cNvPr>
            <p:cNvSpPr/>
            <p:nvPr/>
          </p:nvSpPr>
          <p:spPr>
            <a:xfrm rot="10800000" flipH="1">
              <a:off x="10687248" y="272568"/>
              <a:ext cx="1504751" cy="6312863"/>
            </a:xfrm>
            <a:custGeom>
              <a:avLst/>
              <a:gdLst>
                <a:gd name="connsiteX0" fmla="*/ 1504751 w 1504751"/>
                <a:gd name="connsiteY0" fmla="*/ 6312863 h 6312863"/>
                <a:gd name="connsiteX1" fmla="*/ 1504751 w 1504751"/>
                <a:gd name="connsiteY1" fmla="*/ 0 h 6312863"/>
                <a:gd name="connsiteX2" fmla="*/ 1 w 1504751"/>
                <a:gd name="connsiteY2" fmla="*/ 1664456 h 6312863"/>
                <a:gd name="connsiteX3" fmla="*/ 1348729 w 1504751"/>
                <a:gd name="connsiteY3" fmla="*/ 3156331 h 6312863"/>
                <a:gd name="connsiteX4" fmla="*/ 1348910 w 1504751"/>
                <a:gd name="connsiteY4" fmla="*/ 3156331 h 6312863"/>
                <a:gd name="connsiteX5" fmla="*/ 1348820 w 1504751"/>
                <a:gd name="connsiteY5" fmla="*/ 3156431 h 6312863"/>
                <a:gd name="connsiteX6" fmla="*/ 1348910 w 1504751"/>
                <a:gd name="connsiteY6" fmla="*/ 3156531 h 6312863"/>
                <a:gd name="connsiteX7" fmla="*/ 1348729 w 1504751"/>
                <a:gd name="connsiteY7" fmla="*/ 3156531 h 6312863"/>
                <a:gd name="connsiteX8" fmla="*/ 0 w 1504751"/>
                <a:gd name="connsiteY8" fmla="*/ 4648406 h 631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4751" h="6312863">
                  <a:moveTo>
                    <a:pt x="1504751" y="6312863"/>
                  </a:moveTo>
                  <a:lnTo>
                    <a:pt x="1504751" y="0"/>
                  </a:lnTo>
                  <a:lnTo>
                    <a:pt x="1" y="1664456"/>
                  </a:lnTo>
                  <a:lnTo>
                    <a:pt x="1348729" y="3156331"/>
                  </a:lnTo>
                  <a:lnTo>
                    <a:pt x="1348910" y="3156331"/>
                  </a:lnTo>
                  <a:lnTo>
                    <a:pt x="1348820" y="3156431"/>
                  </a:lnTo>
                  <a:lnTo>
                    <a:pt x="1348910" y="3156531"/>
                  </a:lnTo>
                  <a:lnTo>
                    <a:pt x="1348729" y="3156531"/>
                  </a:lnTo>
                  <a:lnTo>
                    <a:pt x="0" y="46484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1CEFA92-51A8-4E75-852C-CB59EB61D865}"/>
                </a:ext>
              </a:extLst>
            </p:cNvPr>
            <p:cNvSpPr/>
            <p:nvPr/>
          </p:nvSpPr>
          <p:spPr>
            <a:xfrm rot="10800000" flipH="1">
              <a:off x="278250" y="266699"/>
              <a:ext cx="5717933" cy="6324602"/>
            </a:xfrm>
            <a:custGeom>
              <a:avLst/>
              <a:gdLst>
                <a:gd name="connsiteX0" fmla="*/ 2858965 w 5717931"/>
                <a:gd name="connsiteY0" fmla="*/ 6324602 h 6324602"/>
                <a:gd name="connsiteX1" fmla="*/ 5717750 w 5717931"/>
                <a:gd name="connsiteY1" fmla="*/ 3162401 h 6324602"/>
                <a:gd name="connsiteX2" fmla="*/ 5717931 w 5717931"/>
                <a:gd name="connsiteY2" fmla="*/ 3162401 h 6324602"/>
                <a:gd name="connsiteX3" fmla="*/ 5717841 w 5717931"/>
                <a:gd name="connsiteY3" fmla="*/ 3162301 h 6324602"/>
                <a:gd name="connsiteX4" fmla="*/ 5717931 w 5717931"/>
                <a:gd name="connsiteY4" fmla="*/ 3162201 h 6324602"/>
                <a:gd name="connsiteX5" fmla="*/ 5717750 w 5717931"/>
                <a:gd name="connsiteY5" fmla="*/ 3162201 h 6324602"/>
                <a:gd name="connsiteX6" fmla="*/ 2858966 w 5717931"/>
                <a:gd name="connsiteY6" fmla="*/ 0 h 6324602"/>
                <a:gd name="connsiteX7" fmla="*/ 181 w 5717931"/>
                <a:gd name="connsiteY7" fmla="*/ 3162201 h 6324602"/>
                <a:gd name="connsiteX8" fmla="*/ 0 w 5717931"/>
                <a:gd name="connsiteY8" fmla="*/ 3162201 h 6324602"/>
                <a:gd name="connsiteX9" fmla="*/ 91 w 5717931"/>
                <a:gd name="connsiteY9" fmla="*/ 3162301 h 6324602"/>
                <a:gd name="connsiteX10" fmla="*/ 0 w 5717931"/>
                <a:gd name="connsiteY10" fmla="*/ 3162401 h 6324602"/>
                <a:gd name="connsiteX11" fmla="*/ 181 w 5717931"/>
                <a:gd name="connsiteY11" fmla="*/ 3162401 h 632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7931" h="6324602">
                  <a:moveTo>
                    <a:pt x="2858965" y="6324602"/>
                  </a:moveTo>
                  <a:lnTo>
                    <a:pt x="5717750" y="3162401"/>
                  </a:lnTo>
                  <a:lnTo>
                    <a:pt x="5717931" y="3162401"/>
                  </a:lnTo>
                  <a:lnTo>
                    <a:pt x="5717841" y="3162301"/>
                  </a:lnTo>
                  <a:lnTo>
                    <a:pt x="5717931" y="3162201"/>
                  </a:lnTo>
                  <a:lnTo>
                    <a:pt x="5717750" y="3162201"/>
                  </a:lnTo>
                  <a:lnTo>
                    <a:pt x="2858966" y="0"/>
                  </a:lnTo>
                  <a:lnTo>
                    <a:pt x="181" y="3162201"/>
                  </a:lnTo>
                  <a:lnTo>
                    <a:pt x="0" y="3162201"/>
                  </a:lnTo>
                  <a:lnTo>
                    <a:pt x="91" y="3162301"/>
                  </a:lnTo>
                  <a:lnTo>
                    <a:pt x="0" y="3162401"/>
                  </a:lnTo>
                  <a:lnTo>
                    <a:pt x="181" y="316240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D109D24-D17D-4358-8D83-AF796861AB68}"/>
                </a:ext>
              </a:extLst>
            </p:cNvPr>
            <p:cNvSpPr/>
            <p:nvPr/>
          </p:nvSpPr>
          <p:spPr>
            <a:xfrm rot="10800000" flipH="1">
              <a:off x="6194667" y="266699"/>
              <a:ext cx="5717933" cy="6324602"/>
            </a:xfrm>
            <a:custGeom>
              <a:avLst/>
              <a:gdLst>
                <a:gd name="connsiteX0" fmla="*/ 2858965 w 5717931"/>
                <a:gd name="connsiteY0" fmla="*/ 6324602 h 6324602"/>
                <a:gd name="connsiteX1" fmla="*/ 5717750 w 5717931"/>
                <a:gd name="connsiteY1" fmla="*/ 3162401 h 6324602"/>
                <a:gd name="connsiteX2" fmla="*/ 5717931 w 5717931"/>
                <a:gd name="connsiteY2" fmla="*/ 3162401 h 6324602"/>
                <a:gd name="connsiteX3" fmla="*/ 5717841 w 5717931"/>
                <a:gd name="connsiteY3" fmla="*/ 3162301 h 6324602"/>
                <a:gd name="connsiteX4" fmla="*/ 5717931 w 5717931"/>
                <a:gd name="connsiteY4" fmla="*/ 3162201 h 6324602"/>
                <a:gd name="connsiteX5" fmla="*/ 5717750 w 5717931"/>
                <a:gd name="connsiteY5" fmla="*/ 3162201 h 6324602"/>
                <a:gd name="connsiteX6" fmla="*/ 2858966 w 5717931"/>
                <a:gd name="connsiteY6" fmla="*/ 0 h 6324602"/>
                <a:gd name="connsiteX7" fmla="*/ 181 w 5717931"/>
                <a:gd name="connsiteY7" fmla="*/ 3162201 h 6324602"/>
                <a:gd name="connsiteX8" fmla="*/ 0 w 5717931"/>
                <a:gd name="connsiteY8" fmla="*/ 3162201 h 6324602"/>
                <a:gd name="connsiteX9" fmla="*/ 91 w 5717931"/>
                <a:gd name="connsiteY9" fmla="*/ 3162301 h 6324602"/>
                <a:gd name="connsiteX10" fmla="*/ 0 w 5717931"/>
                <a:gd name="connsiteY10" fmla="*/ 3162401 h 6324602"/>
                <a:gd name="connsiteX11" fmla="*/ 181 w 5717931"/>
                <a:gd name="connsiteY11" fmla="*/ 3162401 h 632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7931" h="6324602">
                  <a:moveTo>
                    <a:pt x="2858965" y="6324602"/>
                  </a:moveTo>
                  <a:lnTo>
                    <a:pt x="5717750" y="3162401"/>
                  </a:lnTo>
                  <a:lnTo>
                    <a:pt x="5717931" y="3162401"/>
                  </a:lnTo>
                  <a:lnTo>
                    <a:pt x="5717841" y="3162301"/>
                  </a:lnTo>
                  <a:lnTo>
                    <a:pt x="5717931" y="3162201"/>
                  </a:lnTo>
                  <a:lnTo>
                    <a:pt x="5717750" y="3162201"/>
                  </a:lnTo>
                  <a:lnTo>
                    <a:pt x="2858966" y="0"/>
                  </a:lnTo>
                  <a:lnTo>
                    <a:pt x="181" y="3162201"/>
                  </a:lnTo>
                  <a:lnTo>
                    <a:pt x="0" y="3162201"/>
                  </a:lnTo>
                  <a:lnTo>
                    <a:pt x="91" y="3162301"/>
                  </a:lnTo>
                  <a:lnTo>
                    <a:pt x="0" y="3162401"/>
                  </a:lnTo>
                  <a:lnTo>
                    <a:pt x="181" y="3162401"/>
                  </a:lnTo>
                  <a:close/>
                </a:path>
              </a:pathLst>
            </a:custGeom>
            <a:solidFill>
              <a:srgbClr val="1D1D1D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78DD8E7-A82E-4B64-BDB2-903EFAFBA359}"/>
                </a:ext>
              </a:extLst>
            </p:cNvPr>
            <p:cNvSpPr/>
            <p:nvPr/>
          </p:nvSpPr>
          <p:spPr>
            <a:xfrm rot="10800000" flipH="1">
              <a:off x="5058627" y="2281561"/>
              <a:ext cx="2074748" cy="2294878"/>
            </a:xfrm>
            <a:custGeom>
              <a:avLst/>
              <a:gdLst>
                <a:gd name="connsiteX0" fmla="*/ 2858965 w 5717931"/>
                <a:gd name="connsiteY0" fmla="*/ 6324602 h 6324602"/>
                <a:gd name="connsiteX1" fmla="*/ 5717751 w 5717931"/>
                <a:gd name="connsiteY1" fmla="*/ 3162401 h 6324602"/>
                <a:gd name="connsiteX2" fmla="*/ 5717931 w 5717931"/>
                <a:gd name="connsiteY2" fmla="*/ 3162401 h 6324602"/>
                <a:gd name="connsiteX3" fmla="*/ 5717841 w 5717931"/>
                <a:gd name="connsiteY3" fmla="*/ 3162301 h 6324602"/>
                <a:gd name="connsiteX4" fmla="*/ 5717931 w 5717931"/>
                <a:gd name="connsiteY4" fmla="*/ 3162201 h 6324602"/>
                <a:gd name="connsiteX5" fmla="*/ 5717751 w 5717931"/>
                <a:gd name="connsiteY5" fmla="*/ 3162201 h 6324602"/>
                <a:gd name="connsiteX6" fmla="*/ 2858966 w 5717931"/>
                <a:gd name="connsiteY6" fmla="*/ 0 h 6324602"/>
                <a:gd name="connsiteX7" fmla="*/ 181 w 5717931"/>
                <a:gd name="connsiteY7" fmla="*/ 3162201 h 6324602"/>
                <a:gd name="connsiteX8" fmla="*/ 0 w 5717931"/>
                <a:gd name="connsiteY8" fmla="*/ 3162201 h 6324602"/>
                <a:gd name="connsiteX9" fmla="*/ 90 w 5717931"/>
                <a:gd name="connsiteY9" fmla="*/ 3162301 h 6324602"/>
                <a:gd name="connsiteX10" fmla="*/ 0 w 5717931"/>
                <a:gd name="connsiteY10" fmla="*/ 3162401 h 6324602"/>
                <a:gd name="connsiteX11" fmla="*/ 181 w 5717931"/>
                <a:gd name="connsiteY11" fmla="*/ 3162401 h 632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7931" h="6324602">
                  <a:moveTo>
                    <a:pt x="2858965" y="6324602"/>
                  </a:moveTo>
                  <a:lnTo>
                    <a:pt x="5717751" y="3162401"/>
                  </a:lnTo>
                  <a:lnTo>
                    <a:pt x="5717931" y="3162401"/>
                  </a:lnTo>
                  <a:lnTo>
                    <a:pt x="5717841" y="3162301"/>
                  </a:lnTo>
                  <a:lnTo>
                    <a:pt x="5717931" y="3162201"/>
                  </a:lnTo>
                  <a:lnTo>
                    <a:pt x="5717751" y="3162201"/>
                  </a:lnTo>
                  <a:lnTo>
                    <a:pt x="2858966" y="0"/>
                  </a:lnTo>
                  <a:lnTo>
                    <a:pt x="181" y="3162201"/>
                  </a:lnTo>
                  <a:lnTo>
                    <a:pt x="0" y="3162201"/>
                  </a:lnTo>
                  <a:lnTo>
                    <a:pt x="90" y="3162301"/>
                  </a:lnTo>
                  <a:lnTo>
                    <a:pt x="0" y="3162401"/>
                  </a:lnTo>
                  <a:lnTo>
                    <a:pt x="181" y="31624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DEA270F-AD22-4922-9A40-05FB490C2BF3}"/>
                </a:ext>
              </a:extLst>
            </p:cNvPr>
            <p:cNvSpPr/>
            <p:nvPr/>
          </p:nvSpPr>
          <p:spPr>
            <a:xfrm rot="10800000">
              <a:off x="1" y="272568"/>
              <a:ext cx="1504751" cy="6312863"/>
            </a:xfrm>
            <a:custGeom>
              <a:avLst/>
              <a:gdLst>
                <a:gd name="connsiteX0" fmla="*/ 1504751 w 1504751"/>
                <a:gd name="connsiteY0" fmla="*/ 6312863 h 6312863"/>
                <a:gd name="connsiteX1" fmla="*/ 1504751 w 1504751"/>
                <a:gd name="connsiteY1" fmla="*/ 0 h 6312863"/>
                <a:gd name="connsiteX2" fmla="*/ 1 w 1504751"/>
                <a:gd name="connsiteY2" fmla="*/ 1664456 h 6312863"/>
                <a:gd name="connsiteX3" fmla="*/ 1348729 w 1504751"/>
                <a:gd name="connsiteY3" fmla="*/ 3156331 h 6312863"/>
                <a:gd name="connsiteX4" fmla="*/ 1348910 w 1504751"/>
                <a:gd name="connsiteY4" fmla="*/ 3156331 h 6312863"/>
                <a:gd name="connsiteX5" fmla="*/ 1348820 w 1504751"/>
                <a:gd name="connsiteY5" fmla="*/ 3156431 h 6312863"/>
                <a:gd name="connsiteX6" fmla="*/ 1348910 w 1504751"/>
                <a:gd name="connsiteY6" fmla="*/ 3156531 h 6312863"/>
                <a:gd name="connsiteX7" fmla="*/ 1348729 w 1504751"/>
                <a:gd name="connsiteY7" fmla="*/ 3156531 h 6312863"/>
                <a:gd name="connsiteX8" fmla="*/ 0 w 1504751"/>
                <a:gd name="connsiteY8" fmla="*/ 4648406 h 631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4751" h="6312863">
                  <a:moveTo>
                    <a:pt x="1504751" y="6312863"/>
                  </a:moveTo>
                  <a:lnTo>
                    <a:pt x="1504751" y="0"/>
                  </a:lnTo>
                  <a:lnTo>
                    <a:pt x="1" y="1664456"/>
                  </a:lnTo>
                  <a:lnTo>
                    <a:pt x="1348729" y="3156331"/>
                  </a:lnTo>
                  <a:lnTo>
                    <a:pt x="1348910" y="3156331"/>
                  </a:lnTo>
                  <a:lnTo>
                    <a:pt x="1348820" y="3156431"/>
                  </a:lnTo>
                  <a:lnTo>
                    <a:pt x="1348910" y="3156531"/>
                  </a:lnTo>
                  <a:lnTo>
                    <a:pt x="1348729" y="3156531"/>
                  </a:lnTo>
                  <a:lnTo>
                    <a:pt x="0" y="46484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514876-1647-4316-9636-268F69899E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7062" y="3494744"/>
            <a:ext cx="5543968" cy="3066189"/>
          </a:xfrm>
          <a:custGeom>
            <a:avLst/>
            <a:gdLst>
              <a:gd name="connsiteX0" fmla="*/ 2771984 w 5543968"/>
              <a:gd name="connsiteY0" fmla="*/ 0 h 3066189"/>
              <a:gd name="connsiteX1" fmla="*/ 5543968 w 5543968"/>
              <a:gd name="connsiteY1" fmla="*/ 3066189 h 3066189"/>
              <a:gd name="connsiteX2" fmla="*/ 0 w 5543968"/>
              <a:gd name="connsiteY2" fmla="*/ 3066189 h 306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968" h="3066189">
                <a:moveTo>
                  <a:pt x="2771984" y="0"/>
                </a:moveTo>
                <a:lnTo>
                  <a:pt x="5543968" y="3066189"/>
                </a:lnTo>
                <a:lnTo>
                  <a:pt x="0" y="306618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314C4A4-179D-4741-A578-EE4853966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7062" y="297259"/>
            <a:ext cx="5543968" cy="3066189"/>
          </a:xfrm>
          <a:custGeom>
            <a:avLst/>
            <a:gdLst>
              <a:gd name="connsiteX0" fmla="*/ 0 w 5543968"/>
              <a:gd name="connsiteY0" fmla="*/ 0 h 3066189"/>
              <a:gd name="connsiteX1" fmla="*/ 5543968 w 5543968"/>
              <a:gd name="connsiteY1" fmla="*/ 0 h 3066189"/>
              <a:gd name="connsiteX2" fmla="*/ 2771984 w 5543968"/>
              <a:gd name="connsiteY2" fmla="*/ 3066189 h 306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968" h="3066189">
                <a:moveTo>
                  <a:pt x="0" y="0"/>
                </a:moveTo>
                <a:lnTo>
                  <a:pt x="5543968" y="0"/>
                </a:lnTo>
                <a:lnTo>
                  <a:pt x="2771984" y="306618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7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85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B450809-5377-44D1-AB04-11AE012F77A0}"/>
              </a:ext>
            </a:extLst>
          </p:cNvPr>
          <p:cNvGrpSpPr/>
          <p:nvPr userDrawn="1"/>
        </p:nvGrpSpPr>
        <p:grpSpPr>
          <a:xfrm>
            <a:off x="1" y="1716208"/>
            <a:ext cx="12192000" cy="5141792"/>
            <a:chOff x="1" y="1716208"/>
            <a:chExt cx="12192000" cy="514179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69A21B5-03A8-4B81-AE2A-C9684597CD09}"/>
                </a:ext>
              </a:extLst>
            </p:cNvPr>
            <p:cNvSpPr/>
            <p:nvPr/>
          </p:nvSpPr>
          <p:spPr>
            <a:xfrm rot="5400000" flipH="1" flipV="1">
              <a:off x="5762491" y="428491"/>
              <a:ext cx="4696209" cy="8162810"/>
            </a:xfrm>
            <a:custGeom>
              <a:avLst/>
              <a:gdLst>
                <a:gd name="connsiteX0" fmla="*/ 4696209 w 4696209"/>
                <a:gd name="connsiteY0" fmla="*/ 8162810 h 8162810"/>
                <a:gd name="connsiteX1" fmla="*/ 0 w 4696209"/>
                <a:gd name="connsiteY1" fmla="*/ 8162810 h 8162810"/>
                <a:gd name="connsiteX2" fmla="*/ 0 w 4696209"/>
                <a:gd name="connsiteY2" fmla="*/ 0 h 816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96209" h="8162810">
                  <a:moveTo>
                    <a:pt x="4696209" y="8162810"/>
                  </a:moveTo>
                  <a:lnTo>
                    <a:pt x="0" y="8162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154C285-FAE5-417E-AE7F-25AD6BDD6530}"/>
                </a:ext>
              </a:extLst>
            </p:cNvPr>
            <p:cNvSpPr/>
            <p:nvPr/>
          </p:nvSpPr>
          <p:spPr>
            <a:xfrm rot="16200000" flipV="1">
              <a:off x="1884431" y="-168222"/>
              <a:ext cx="5141791" cy="8910652"/>
            </a:xfrm>
            <a:custGeom>
              <a:avLst/>
              <a:gdLst>
                <a:gd name="connsiteX0" fmla="*/ 5141791 w 5141791"/>
                <a:gd name="connsiteY0" fmla="*/ 8937307 h 8937307"/>
                <a:gd name="connsiteX1" fmla="*/ 0 w 5141791"/>
                <a:gd name="connsiteY1" fmla="*/ 0 h 8937307"/>
                <a:gd name="connsiteX2" fmla="*/ 1 w 5141791"/>
                <a:gd name="connsiteY2" fmla="*/ 8937307 h 893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1791" h="8937307">
                  <a:moveTo>
                    <a:pt x="5141791" y="8937307"/>
                  </a:moveTo>
                  <a:lnTo>
                    <a:pt x="0" y="0"/>
                  </a:lnTo>
                  <a:lnTo>
                    <a:pt x="1" y="893730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3ED2386F-B9DD-490A-865D-D4DAFD64991B}"/>
              </a:ext>
            </a:extLst>
          </p:cNvPr>
          <p:cNvSpPr/>
          <p:nvPr userDrawn="1"/>
        </p:nvSpPr>
        <p:spPr>
          <a:xfrm flipH="1">
            <a:off x="584424" y="2063692"/>
            <a:ext cx="2969294" cy="4081400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  <a:effectLst>
            <a:outerShdw blurRad="838200" dist="698500" dir="8100000" sx="94000" sy="94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9659A322-69CF-47C1-9973-44AFD41D6A84}"/>
              </a:ext>
            </a:extLst>
          </p:cNvPr>
          <p:cNvSpPr/>
          <p:nvPr userDrawn="1"/>
        </p:nvSpPr>
        <p:spPr>
          <a:xfrm flipH="1">
            <a:off x="3722778" y="2516696"/>
            <a:ext cx="2509852" cy="3628395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  <a:effectLst>
            <a:outerShdw blurRad="838200" dist="698500" dir="8100000" sx="94000" sy="94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id="{357A829C-EC4A-4B15-AB19-E1143C792E82}"/>
              </a:ext>
            </a:extLst>
          </p:cNvPr>
          <p:cNvSpPr/>
          <p:nvPr userDrawn="1"/>
        </p:nvSpPr>
        <p:spPr>
          <a:xfrm flipH="1">
            <a:off x="6400801" y="2516696"/>
            <a:ext cx="2509852" cy="3628395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  <a:effectLst>
            <a:outerShdw blurRad="838200" dist="698500" dir="8100000" sx="94000" sy="94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89079481-F0C7-4FF8-80EA-A737D4EF54DC}"/>
              </a:ext>
            </a:extLst>
          </p:cNvPr>
          <p:cNvSpPr/>
          <p:nvPr userDrawn="1"/>
        </p:nvSpPr>
        <p:spPr>
          <a:xfrm flipH="1">
            <a:off x="9078824" y="2516696"/>
            <a:ext cx="2509852" cy="3628395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  <a:effectLst>
            <a:outerShdw blurRad="838200" dist="698500" dir="8100000" sx="94000" sy="94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E4EE32-8E1A-4B6A-8F0B-9BF7ED65B4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525" y="2217966"/>
            <a:ext cx="2505090" cy="2210575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5B394F-DD8D-47FD-A052-5C4B4DF5C6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966" y="2661157"/>
            <a:ext cx="2117475" cy="1767384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F99BD64-A650-4DEE-83C8-08098892E7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6988" y="2661157"/>
            <a:ext cx="2117475" cy="1767384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77E30A-D308-42AA-B824-82C5C5DE01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5012" y="2661157"/>
            <a:ext cx="2117475" cy="1767384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80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6C9674-B869-4F60-B729-4984C6502F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4040" y="2"/>
            <a:ext cx="5707960" cy="6857998"/>
          </a:xfrm>
          <a:custGeom>
            <a:avLst/>
            <a:gdLst>
              <a:gd name="connsiteX0" fmla="*/ 3953232 w 5707960"/>
              <a:gd name="connsiteY0" fmla="*/ 0 h 6857998"/>
              <a:gd name="connsiteX1" fmla="*/ 5707960 w 5707960"/>
              <a:gd name="connsiteY1" fmla="*/ 0 h 6857998"/>
              <a:gd name="connsiteX2" fmla="*/ 5707960 w 5707960"/>
              <a:gd name="connsiteY2" fmla="*/ 6857998 h 6857998"/>
              <a:gd name="connsiteX3" fmla="*/ 3953235 w 5707960"/>
              <a:gd name="connsiteY3" fmla="*/ 6857998 h 6857998"/>
              <a:gd name="connsiteX4" fmla="*/ 0 w 5707960"/>
              <a:gd name="connsiteY4" fmla="*/ 3428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7960" h="6857998">
                <a:moveTo>
                  <a:pt x="3953232" y="0"/>
                </a:moveTo>
                <a:lnTo>
                  <a:pt x="5707960" y="0"/>
                </a:lnTo>
                <a:lnTo>
                  <a:pt x="5707960" y="6857998"/>
                </a:lnTo>
                <a:lnTo>
                  <a:pt x="3953235" y="6857998"/>
                </a:lnTo>
                <a:lnTo>
                  <a:pt x="0" y="342899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99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17DD12-59F9-4680-A36B-C5ED0EBFBE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4360" y="0"/>
            <a:ext cx="7063651" cy="6858000"/>
          </a:xfrm>
          <a:custGeom>
            <a:avLst/>
            <a:gdLst>
              <a:gd name="connsiteX0" fmla="*/ 2907655 w 7063651"/>
              <a:gd name="connsiteY0" fmla="*/ 0 h 6858000"/>
              <a:gd name="connsiteX1" fmla="*/ 7063651 w 7063651"/>
              <a:gd name="connsiteY1" fmla="*/ 0 h 6858000"/>
              <a:gd name="connsiteX2" fmla="*/ 4155996 w 7063651"/>
              <a:gd name="connsiteY2" fmla="*/ 3429000 h 6858000"/>
              <a:gd name="connsiteX3" fmla="*/ 7063651 w 7063651"/>
              <a:gd name="connsiteY3" fmla="*/ 6858000 h 6858000"/>
              <a:gd name="connsiteX4" fmla="*/ 2907655 w 7063651"/>
              <a:gd name="connsiteY4" fmla="*/ 6858000 h 6858000"/>
              <a:gd name="connsiteX5" fmla="*/ 0 w 7063651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63651" h="6858000">
                <a:moveTo>
                  <a:pt x="2907655" y="0"/>
                </a:moveTo>
                <a:lnTo>
                  <a:pt x="7063651" y="0"/>
                </a:lnTo>
                <a:lnTo>
                  <a:pt x="4155996" y="3429000"/>
                </a:lnTo>
                <a:lnTo>
                  <a:pt x="7063651" y="6858000"/>
                </a:lnTo>
                <a:lnTo>
                  <a:pt x="2907655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BBFF58-1064-4BD8-8CEE-DAE6CD8C1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85380" y="0"/>
            <a:ext cx="3406621" cy="6858000"/>
          </a:xfrm>
          <a:custGeom>
            <a:avLst/>
            <a:gdLst>
              <a:gd name="connsiteX0" fmla="*/ 2907655 w 3406621"/>
              <a:gd name="connsiteY0" fmla="*/ 0 h 6858000"/>
              <a:gd name="connsiteX1" fmla="*/ 3406621 w 3406621"/>
              <a:gd name="connsiteY1" fmla="*/ 0 h 6858000"/>
              <a:gd name="connsiteX2" fmla="*/ 3406621 w 3406621"/>
              <a:gd name="connsiteY2" fmla="*/ 6858000 h 6858000"/>
              <a:gd name="connsiteX3" fmla="*/ 2907655 w 3406621"/>
              <a:gd name="connsiteY3" fmla="*/ 6858000 h 6858000"/>
              <a:gd name="connsiteX4" fmla="*/ 0 w 3406621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621" h="6858000">
                <a:moveTo>
                  <a:pt x="2907655" y="0"/>
                </a:moveTo>
                <a:lnTo>
                  <a:pt x="3406621" y="0"/>
                </a:lnTo>
                <a:lnTo>
                  <a:pt x="3406621" y="6858000"/>
                </a:lnTo>
                <a:lnTo>
                  <a:pt x="2907655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82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B38622-3D60-4EF1-9020-9BFA77ABD8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31808" y="1"/>
            <a:ext cx="10060192" cy="4938748"/>
          </a:xfrm>
          <a:custGeom>
            <a:avLst/>
            <a:gdLst>
              <a:gd name="connsiteX0" fmla="*/ 4290834 w 10060192"/>
              <a:gd name="connsiteY0" fmla="*/ 0 h 4938748"/>
              <a:gd name="connsiteX1" fmla="*/ 10060192 w 10060192"/>
              <a:gd name="connsiteY1" fmla="*/ 0 h 4938748"/>
              <a:gd name="connsiteX2" fmla="*/ 10060192 w 10060192"/>
              <a:gd name="connsiteY2" fmla="*/ 4938748 h 4938748"/>
              <a:gd name="connsiteX3" fmla="*/ 0 w 10060192"/>
              <a:gd name="connsiteY3" fmla="*/ 4938748 h 493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0192" h="4938748">
                <a:moveTo>
                  <a:pt x="4290834" y="0"/>
                </a:moveTo>
                <a:lnTo>
                  <a:pt x="10060192" y="0"/>
                </a:lnTo>
                <a:lnTo>
                  <a:pt x="10060192" y="4938748"/>
                </a:lnTo>
                <a:lnTo>
                  <a:pt x="0" y="493874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C3DDD54-30FF-414C-BC1E-4987B8A2FD21}"/>
              </a:ext>
            </a:extLst>
          </p:cNvPr>
          <p:cNvSpPr/>
          <p:nvPr userDrawn="1"/>
        </p:nvSpPr>
        <p:spPr>
          <a:xfrm flipV="1">
            <a:off x="3797967" y="5724112"/>
            <a:ext cx="8394033" cy="1133883"/>
          </a:xfrm>
          <a:prstGeom prst="parallelogram">
            <a:avLst>
              <a:gd name="adj" fmla="val 8688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30200" dist="190500" dir="540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85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666613F-CCAE-4DE5-97EE-0B7694A22D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4483" y="0"/>
            <a:ext cx="7285615" cy="3429000"/>
          </a:xfrm>
          <a:custGeom>
            <a:avLst/>
            <a:gdLst>
              <a:gd name="connsiteX0" fmla="*/ 3021188 w 7285615"/>
              <a:gd name="connsiteY0" fmla="*/ 0 h 3429000"/>
              <a:gd name="connsiteX1" fmla="*/ 7285615 w 7285615"/>
              <a:gd name="connsiteY1" fmla="*/ 0 h 3429000"/>
              <a:gd name="connsiteX2" fmla="*/ 4264426 w 7285615"/>
              <a:gd name="connsiteY2" fmla="*/ 3429000 h 3429000"/>
              <a:gd name="connsiteX3" fmla="*/ 0 w 7285615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5615" h="3429000">
                <a:moveTo>
                  <a:pt x="3021188" y="0"/>
                </a:moveTo>
                <a:lnTo>
                  <a:pt x="7285615" y="0"/>
                </a:lnTo>
                <a:lnTo>
                  <a:pt x="4264426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A7962BA-A408-4EB6-B1CA-BF7441BA6F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63" y="3429000"/>
            <a:ext cx="7285616" cy="3429000"/>
          </a:xfrm>
          <a:custGeom>
            <a:avLst/>
            <a:gdLst>
              <a:gd name="connsiteX0" fmla="*/ 3021189 w 7285616"/>
              <a:gd name="connsiteY0" fmla="*/ 0 h 3429000"/>
              <a:gd name="connsiteX1" fmla="*/ 7285616 w 7285616"/>
              <a:gd name="connsiteY1" fmla="*/ 0 h 3429000"/>
              <a:gd name="connsiteX2" fmla="*/ 4264427 w 7285616"/>
              <a:gd name="connsiteY2" fmla="*/ 3429000 h 3429000"/>
              <a:gd name="connsiteX3" fmla="*/ 0 w 728561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5616" h="3429000">
                <a:moveTo>
                  <a:pt x="3021189" y="0"/>
                </a:moveTo>
                <a:lnTo>
                  <a:pt x="7285616" y="0"/>
                </a:lnTo>
                <a:lnTo>
                  <a:pt x="426442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51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CC9513-CA42-4F83-B948-1905577983B5}"/>
              </a:ext>
            </a:extLst>
          </p:cNvPr>
          <p:cNvGrpSpPr/>
          <p:nvPr userDrawn="1"/>
        </p:nvGrpSpPr>
        <p:grpSpPr>
          <a:xfrm>
            <a:off x="3850021" y="-3"/>
            <a:ext cx="8341980" cy="6858003"/>
            <a:chOff x="3850021" y="-3"/>
            <a:chExt cx="8341980" cy="685800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2579088-E3AD-4E6C-BB04-5B3B1A89E0D7}"/>
                </a:ext>
              </a:extLst>
            </p:cNvPr>
            <p:cNvSpPr/>
            <p:nvPr/>
          </p:nvSpPr>
          <p:spPr>
            <a:xfrm rot="10800000" flipH="1" flipV="1">
              <a:off x="6228077" y="85048"/>
              <a:ext cx="5963922" cy="6772952"/>
            </a:xfrm>
            <a:custGeom>
              <a:avLst/>
              <a:gdLst>
                <a:gd name="connsiteX0" fmla="*/ 5963922 w 5963922"/>
                <a:gd name="connsiteY0" fmla="*/ 0 h 6772952"/>
                <a:gd name="connsiteX1" fmla="*/ 5963922 w 5963922"/>
                <a:gd name="connsiteY1" fmla="*/ 6245395 h 6772952"/>
                <a:gd name="connsiteX2" fmla="*/ 5499381 w 5963922"/>
                <a:gd name="connsiteY2" fmla="*/ 6772952 h 6772952"/>
                <a:gd name="connsiteX3" fmla="*/ 0 w 5963922"/>
                <a:gd name="connsiteY3" fmla="*/ 6772952 h 677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3922" h="6772952">
                  <a:moveTo>
                    <a:pt x="5963922" y="0"/>
                  </a:moveTo>
                  <a:lnTo>
                    <a:pt x="5963922" y="6245395"/>
                  </a:lnTo>
                  <a:lnTo>
                    <a:pt x="5499381" y="6772952"/>
                  </a:lnTo>
                  <a:lnTo>
                    <a:pt x="0" y="67729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D31F86E-A7C1-4EB8-AEDE-CCD049C8D2B4}"/>
                </a:ext>
              </a:extLst>
            </p:cNvPr>
            <p:cNvSpPr/>
            <p:nvPr/>
          </p:nvSpPr>
          <p:spPr>
            <a:xfrm flipV="1">
              <a:off x="3850021" y="-3"/>
              <a:ext cx="8341980" cy="6858003"/>
            </a:xfrm>
            <a:custGeom>
              <a:avLst/>
              <a:gdLst>
                <a:gd name="connsiteX0" fmla="*/ 0 w 8341980"/>
                <a:gd name="connsiteY0" fmla="*/ 6858003 h 6858003"/>
                <a:gd name="connsiteX1" fmla="*/ 4397312 w 8341980"/>
                <a:gd name="connsiteY1" fmla="*/ 6858003 h 6858003"/>
                <a:gd name="connsiteX2" fmla="*/ 8341980 w 8341980"/>
                <a:gd name="connsiteY2" fmla="*/ 2378226 h 6858003"/>
                <a:gd name="connsiteX3" fmla="*/ 8341980 w 8341980"/>
                <a:gd name="connsiteY3" fmla="*/ 0 h 6858003"/>
                <a:gd name="connsiteX4" fmla="*/ 6038815 w 8341980"/>
                <a:gd name="connsiteY4" fmla="*/ 0 h 685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1980" h="6858003">
                  <a:moveTo>
                    <a:pt x="0" y="6858003"/>
                  </a:moveTo>
                  <a:lnTo>
                    <a:pt x="4397312" y="6858003"/>
                  </a:lnTo>
                  <a:lnTo>
                    <a:pt x="8341980" y="2378226"/>
                  </a:lnTo>
                  <a:lnTo>
                    <a:pt x="8341980" y="0"/>
                  </a:lnTo>
                  <a:lnTo>
                    <a:pt x="603881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3D5F560-CD5F-4AA7-B684-ADE553C40D4F}"/>
                </a:ext>
              </a:extLst>
            </p:cNvPr>
            <p:cNvSpPr/>
            <p:nvPr/>
          </p:nvSpPr>
          <p:spPr>
            <a:xfrm>
              <a:off x="4502150" y="3193891"/>
              <a:ext cx="4344576" cy="2392522"/>
            </a:xfrm>
            <a:prstGeom prst="triangle">
              <a:avLst/>
            </a:prstGeom>
            <a:solidFill>
              <a:srgbClr val="1D1D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raphic 6">
              <a:extLst>
                <a:ext uri="{FF2B5EF4-FFF2-40B4-BE49-F238E27FC236}">
                  <a16:creationId xmlns:a16="http://schemas.microsoft.com/office/drawing/2014/main" id="{4D53C1EE-5BCF-4A81-9091-9F369CC1EB3E}"/>
                </a:ext>
              </a:extLst>
            </p:cNvPr>
            <p:cNvSpPr/>
            <p:nvPr/>
          </p:nvSpPr>
          <p:spPr>
            <a:xfrm>
              <a:off x="7360150" y="4761896"/>
              <a:ext cx="4164755" cy="824518"/>
            </a:xfrm>
            <a:prstGeom prst="parallelogram">
              <a:avLst>
                <a:gd name="adj" fmla="val 88107"/>
              </a:avLst>
            </a:pr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EF514C3A-25EB-43F0-B5BC-EB13C9C7D627}"/>
                </a:ext>
              </a:extLst>
            </p:cNvPr>
            <p:cNvSpPr/>
            <p:nvPr/>
          </p:nvSpPr>
          <p:spPr>
            <a:xfrm rot="10800000">
              <a:off x="8394763" y="-3"/>
              <a:ext cx="3742923" cy="215757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16C69A-10DE-4840-886A-464959C54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112" y="1271589"/>
            <a:ext cx="6444796" cy="3432869"/>
          </a:xfrm>
          <a:custGeom>
            <a:avLst/>
            <a:gdLst>
              <a:gd name="connsiteX0" fmla="*/ 0 w 6444796"/>
              <a:gd name="connsiteY0" fmla="*/ 0 h 3432869"/>
              <a:gd name="connsiteX1" fmla="*/ 3425390 w 6444796"/>
              <a:gd name="connsiteY1" fmla="*/ 0 h 3432869"/>
              <a:gd name="connsiteX2" fmla="*/ 6444796 w 6444796"/>
              <a:gd name="connsiteY2" fmla="*/ 3429000 h 3432869"/>
              <a:gd name="connsiteX3" fmla="*/ 3052264 w 6444796"/>
              <a:gd name="connsiteY3" fmla="*/ 3429000 h 3432869"/>
              <a:gd name="connsiteX4" fmla="*/ 3048857 w 6444796"/>
              <a:gd name="connsiteY4" fmla="*/ 3432869 h 3432869"/>
              <a:gd name="connsiteX5" fmla="*/ 1694364 w 6444796"/>
              <a:gd name="connsiteY5" fmla="*/ 1922303 h 3432869"/>
              <a:gd name="connsiteX6" fmla="*/ 1693516 w 6444796"/>
              <a:gd name="connsiteY6" fmla="*/ 1923249 h 343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4796" h="3432869">
                <a:moveTo>
                  <a:pt x="0" y="0"/>
                </a:moveTo>
                <a:lnTo>
                  <a:pt x="3425390" y="0"/>
                </a:lnTo>
                <a:lnTo>
                  <a:pt x="6444796" y="3429000"/>
                </a:lnTo>
                <a:lnTo>
                  <a:pt x="3052264" y="3429000"/>
                </a:lnTo>
                <a:lnTo>
                  <a:pt x="3048857" y="3432869"/>
                </a:lnTo>
                <a:lnTo>
                  <a:pt x="1694364" y="1922303"/>
                </a:lnTo>
                <a:lnTo>
                  <a:pt x="1693516" y="192324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2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A13E-C29D-CE99-5CEB-3F67ADFF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B6184-AA6A-E324-7A5A-C5C2EA10A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8CA0E-518B-519C-6EC5-5AE60D38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E886E-A090-36BA-D2AB-41EBEE27E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661D9-9B26-AAE6-B8AB-9BC5B93E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51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5BFFC7-43B3-430E-9692-C41D2277E7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527"/>
            <a:ext cx="12192000" cy="6850947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33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CCA34C-F765-4D63-8978-B2D6459C77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4436" y="3492868"/>
            <a:ext cx="3047565" cy="2031323"/>
          </a:xfrm>
          <a:custGeom>
            <a:avLst/>
            <a:gdLst>
              <a:gd name="connsiteX0" fmla="*/ 735115 w 3047565"/>
              <a:gd name="connsiteY0" fmla="*/ 0 h 2031323"/>
              <a:gd name="connsiteX1" fmla="*/ 3047565 w 3047565"/>
              <a:gd name="connsiteY1" fmla="*/ 0 h 2031323"/>
              <a:gd name="connsiteX2" fmla="*/ 3047565 w 3047565"/>
              <a:gd name="connsiteY2" fmla="*/ 999335 h 2031323"/>
              <a:gd name="connsiteX3" fmla="*/ 2674099 w 3047565"/>
              <a:gd name="connsiteY3" fmla="*/ 2031323 h 2031323"/>
              <a:gd name="connsiteX4" fmla="*/ 0 w 3047565"/>
              <a:gd name="connsiteY4" fmla="*/ 2031323 h 203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565" h="2031323">
                <a:moveTo>
                  <a:pt x="735115" y="0"/>
                </a:moveTo>
                <a:lnTo>
                  <a:pt x="3047565" y="0"/>
                </a:lnTo>
                <a:lnTo>
                  <a:pt x="3047565" y="999335"/>
                </a:lnTo>
                <a:lnTo>
                  <a:pt x="2674099" y="2031323"/>
                </a:lnTo>
                <a:lnTo>
                  <a:pt x="0" y="203132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8FA1A7B-F3DE-4855-A41E-B4D3065485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7518" y="4162116"/>
            <a:ext cx="3077443" cy="1833643"/>
          </a:xfrm>
          <a:custGeom>
            <a:avLst/>
            <a:gdLst>
              <a:gd name="connsiteX0" fmla="*/ 663577 w 3077443"/>
              <a:gd name="connsiteY0" fmla="*/ 0 h 1833643"/>
              <a:gd name="connsiteX1" fmla="*/ 3077443 w 3077443"/>
              <a:gd name="connsiteY1" fmla="*/ 0 h 1833643"/>
              <a:gd name="connsiteX2" fmla="*/ 2413866 w 3077443"/>
              <a:gd name="connsiteY2" fmla="*/ 1833643 h 1833643"/>
              <a:gd name="connsiteX3" fmla="*/ 0 w 3077443"/>
              <a:gd name="connsiteY3" fmla="*/ 1833643 h 183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7443" h="1833643">
                <a:moveTo>
                  <a:pt x="663577" y="0"/>
                </a:moveTo>
                <a:lnTo>
                  <a:pt x="3077443" y="0"/>
                </a:lnTo>
                <a:lnTo>
                  <a:pt x="2413866" y="1833643"/>
                </a:lnTo>
                <a:lnTo>
                  <a:pt x="0" y="183364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E7C068E-787D-4E02-A740-681EB88D06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89201" y="2652485"/>
            <a:ext cx="5064559" cy="3795888"/>
          </a:xfrm>
          <a:custGeom>
            <a:avLst/>
            <a:gdLst>
              <a:gd name="connsiteX0" fmla="*/ 1373694 w 5064559"/>
              <a:gd name="connsiteY0" fmla="*/ 0 h 3795888"/>
              <a:gd name="connsiteX1" fmla="*/ 5064559 w 5064559"/>
              <a:gd name="connsiteY1" fmla="*/ 0 h 3795888"/>
              <a:gd name="connsiteX2" fmla="*/ 3690865 w 5064559"/>
              <a:gd name="connsiteY2" fmla="*/ 3795888 h 3795888"/>
              <a:gd name="connsiteX3" fmla="*/ 0 w 5064559"/>
              <a:gd name="connsiteY3" fmla="*/ 3795888 h 37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4559" h="3795888">
                <a:moveTo>
                  <a:pt x="1373694" y="0"/>
                </a:moveTo>
                <a:lnTo>
                  <a:pt x="5064559" y="0"/>
                </a:lnTo>
                <a:lnTo>
                  <a:pt x="3690865" y="3795888"/>
                </a:lnTo>
                <a:lnTo>
                  <a:pt x="0" y="379588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A0F3F0-97E0-4E67-9041-236DAB2645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652486"/>
            <a:ext cx="3762374" cy="2567214"/>
          </a:xfrm>
          <a:custGeom>
            <a:avLst/>
            <a:gdLst>
              <a:gd name="connsiteX0" fmla="*/ 382811 w 3762374"/>
              <a:gd name="connsiteY0" fmla="*/ 0 h 2567214"/>
              <a:gd name="connsiteX1" fmla="*/ 3762374 w 3762374"/>
              <a:gd name="connsiteY1" fmla="*/ 0 h 2567214"/>
              <a:gd name="connsiteX2" fmla="*/ 2833325 w 3762374"/>
              <a:gd name="connsiteY2" fmla="*/ 2567214 h 2567214"/>
              <a:gd name="connsiteX3" fmla="*/ 0 w 3762374"/>
              <a:gd name="connsiteY3" fmla="*/ 2567214 h 2567214"/>
              <a:gd name="connsiteX4" fmla="*/ 0 w 3762374"/>
              <a:gd name="connsiteY4" fmla="*/ 1057811 h 256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374" h="2567214">
                <a:moveTo>
                  <a:pt x="382811" y="0"/>
                </a:moveTo>
                <a:lnTo>
                  <a:pt x="3762374" y="0"/>
                </a:lnTo>
                <a:lnTo>
                  <a:pt x="2833325" y="2567214"/>
                </a:lnTo>
                <a:lnTo>
                  <a:pt x="0" y="2567214"/>
                </a:lnTo>
                <a:lnTo>
                  <a:pt x="0" y="105781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57D1EA0-8B2C-49BA-B3CB-FB26D3E615F3}"/>
              </a:ext>
            </a:extLst>
          </p:cNvPr>
          <p:cNvSpPr/>
          <p:nvPr userDrawn="1"/>
        </p:nvSpPr>
        <p:spPr>
          <a:xfrm flipV="1">
            <a:off x="4136526" y="0"/>
            <a:ext cx="8055474" cy="2216908"/>
          </a:xfrm>
          <a:custGeom>
            <a:avLst/>
            <a:gdLst>
              <a:gd name="connsiteX0" fmla="*/ 8055474 w 8055474"/>
              <a:gd name="connsiteY0" fmla="*/ 2216908 h 2216908"/>
              <a:gd name="connsiteX1" fmla="*/ 0 w 8055474"/>
              <a:gd name="connsiteY1" fmla="*/ 2216908 h 2216908"/>
              <a:gd name="connsiteX2" fmla="*/ 2078218 w 8055474"/>
              <a:gd name="connsiteY2" fmla="*/ 0 h 2216908"/>
              <a:gd name="connsiteX3" fmla="*/ 8055474 w 8055474"/>
              <a:gd name="connsiteY3" fmla="*/ 0 h 221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5474" h="2216908">
                <a:moveTo>
                  <a:pt x="8055474" y="2216908"/>
                </a:moveTo>
                <a:lnTo>
                  <a:pt x="0" y="2216908"/>
                </a:lnTo>
                <a:lnTo>
                  <a:pt x="2078218" y="0"/>
                </a:lnTo>
                <a:lnTo>
                  <a:pt x="805547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AA351D-1F06-488F-BA78-094D1C5FB4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49221" y="0"/>
            <a:ext cx="9342780" cy="6858000"/>
          </a:xfrm>
          <a:custGeom>
            <a:avLst/>
            <a:gdLst>
              <a:gd name="connsiteX0" fmla="*/ 6553312 w 9342780"/>
              <a:gd name="connsiteY0" fmla="*/ 0 h 6858000"/>
              <a:gd name="connsiteX1" fmla="*/ 9342780 w 9342780"/>
              <a:gd name="connsiteY1" fmla="*/ 0 h 6858000"/>
              <a:gd name="connsiteX2" fmla="*/ 9342780 w 9342780"/>
              <a:gd name="connsiteY2" fmla="*/ 6858000 h 6858000"/>
              <a:gd name="connsiteX3" fmla="*/ 0 w 93427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42780" h="6858000">
                <a:moveTo>
                  <a:pt x="6553312" y="0"/>
                </a:moveTo>
                <a:lnTo>
                  <a:pt x="9342780" y="0"/>
                </a:lnTo>
                <a:lnTo>
                  <a:pt x="93427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42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E5592A0-3A3A-4A39-B030-883E3FA5EF80}"/>
              </a:ext>
            </a:extLst>
          </p:cNvPr>
          <p:cNvSpPr/>
          <p:nvPr userDrawn="1"/>
        </p:nvSpPr>
        <p:spPr>
          <a:xfrm flipH="1" flipV="1">
            <a:off x="0" y="0"/>
            <a:ext cx="8055474" cy="2216908"/>
          </a:xfrm>
          <a:custGeom>
            <a:avLst/>
            <a:gdLst>
              <a:gd name="connsiteX0" fmla="*/ 8055474 w 8055474"/>
              <a:gd name="connsiteY0" fmla="*/ 2216908 h 2216908"/>
              <a:gd name="connsiteX1" fmla="*/ 0 w 8055474"/>
              <a:gd name="connsiteY1" fmla="*/ 2216908 h 2216908"/>
              <a:gd name="connsiteX2" fmla="*/ 2078218 w 8055474"/>
              <a:gd name="connsiteY2" fmla="*/ 0 h 2216908"/>
              <a:gd name="connsiteX3" fmla="*/ 8055474 w 8055474"/>
              <a:gd name="connsiteY3" fmla="*/ 0 h 221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5474" h="2216908">
                <a:moveTo>
                  <a:pt x="8055474" y="2216908"/>
                </a:moveTo>
                <a:lnTo>
                  <a:pt x="0" y="2216908"/>
                </a:lnTo>
                <a:lnTo>
                  <a:pt x="2078218" y="0"/>
                </a:lnTo>
                <a:lnTo>
                  <a:pt x="805547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A88E3-364E-451F-A47A-7AE4A6471E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7996"/>
          </a:xfrm>
          <a:custGeom>
            <a:avLst/>
            <a:gdLst>
              <a:gd name="connsiteX0" fmla="*/ 0 w 12192000"/>
              <a:gd name="connsiteY0" fmla="*/ 0 h 6857996"/>
              <a:gd name="connsiteX1" fmla="*/ 3847459 w 12192000"/>
              <a:gd name="connsiteY1" fmla="*/ 0 h 6857996"/>
              <a:gd name="connsiteX2" fmla="*/ 7113446 w 12192000"/>
              <a:gd name="connsiteY2" fmla="*/ 3427563 h 6857996"/>
              <a:gd name="connsiteX3" fmla="*/ 12192000 w 12192000"/>
              <a:gd name="connsiteY3" fmla="*/ 3427563 h 6857996"/>
              <a:gd name="connsiteX4" fmla="*/ 12192000 w 12192000"/>
              <a:gd name="connsiteY4" fmla="*/ 6857996 h 6857996"/>
              <a:gd name="connsiteX5" fmla="*/ 0 w 12192000"/>
              <a:gd name="connsiteY5" fmla="*/ 6857996 h 6857996"/>
              <a:gd name="connsiteX6" fmla="*/ 0 w 12192000"/>
              <a:gd name="connsiteY6" fmla="*/ 3430437 h 6857996"/>
              <a:gd name="connsiteX7" fmla="*/ 0 w 12192000"/>
              <a:gd name="connsiteY7" fmla="*/ 3427563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7996">
                <a:moveTo>
                  <a:pt x="0" y="0"/>
                </a:moveTo>
                <a:lnTo>
                  <a:pt x="3847459" y="0"/>
                </a:lnTo>
                <a:lnTo>
                  <a:pt x="7113446" y="3427563"/>
                </a:lnTo>
                <a:lnTo>
                  <a:pt x="12192000" y="3427563"/>
                </a:lnTo>
                <a:lnTo>
                  <a:pt x="12192000" y="6857996"/>
                </a:lnTo>
                <a:lnTo>
                  <a:pt x="0" y="6857996"/>
                </a:lnTo>
                <a:lnTo>
                  <a:pt x="0" y="3430437"/>
                </a:lnTo>
                <a:lnTo>
                  <a:pt x="0" y="342756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80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188E6A-7F8E-47E8-A4D1-20D72348084B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0ED228-40CB-4076-92FD-D70067ECDD52}"/>
                </a:ext>
              </a:extLst>
            </p:cNvPr>
            <p:cNvGrpSpPr/>
            <p:nvPr userDrawn="1"/>
          </p:nvGrpSpPr>
          <p:grpSpPr>
            <a:xfrm>
              <a:off x="4792748" y="0"/>
              <a:ext cx="7399252" cy="6858000"/>
              <a:chOff x="4792748" y="0"/>
              <a:chExt cx="7399252" cy="685800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1B65C15-8568-40F3-BB3A-785D66D4EBE9}"/>
                  </a:ext>
                </a:extLst>
              </p:cNvPr>
              <p:cNvGrpSpPr/>
              <p:nvPr/>
            </p:nvGrpSpPr>
            <p:grpSpPr>
              <a:xfrm>
                <a:off x="4792748" y="0"/>
                <a:ext cx="7399252" cy="6858000"/>
                <a:chOff x="4792748" y="0"/>
                <a:chExt cx="7399252" cy="6858000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FB63EA65-23A3-479B-BCDC-50C19E0E4736}"/>
                    </a:ext>
                  </a:extLst>
                </p:cNvPr>
                <p:cNvSpPr/>
                <p:nvPr/>
              </p:nvSpPr>
              <p:spPr>
                <a:xfrm flipH="1">
                  <a:off x="4792748" y="0"/>
                  <a:ext cx="7399252" cy="6858000"/>
                </a:xfrm>
                <a:custGeom>
                  <a:avLst/>
                  <a:gdLst>
                    <a:gd name="connsiteX0" fmla="*/ 2266034 w 7399252"/>
                    <a:gd name="connsiteY0" fmla="*/ 0 h 6858000"/>
                    <a:gd name="connsiteX1" fmla="*/ 7399252 w 7399252"/>
                    <a:gd name="connsiteY1" fmla="*/ 0 h 6858000"/>
                    <a:gd name="connsiteX2" fmla="*/ 1011162 w 7399252"/>
                    <a:gd name="connsiteY2" fmla="*/ 6858000 h 6858000"/>
                    <a:gd name="connsiteX3" fmla="*/ 0 w 7399252"/>
                    <a:gd name="connsiteY3" fmla="*/ 6858000 h 6858000"/>
                    <a:gd name="connsiteX4" fmla="*/ 0 w 7399252"/>
                    <a:gd name="connsiteY4" fmla="*/ 2432724 h 685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9252" h="6858000">
                      <a:moveTo>
                        <a:pt x="2266034" y="0"/>
                      </a:moveTo>
                      <a:lnTo>
                        <a:pt x="7399252" y="0"/>
                      </a:lnTo>
                      <a:lnTo>
                        <a:pt x="1011162" y="6858000"/>
                      </a:lnTo>
                      <a:lnTo>
                        <a:pt x="0" y="6858000"/>
                      </a:lnTo>
                      <a:lnTo>
                        <a:pt x="0" y="243272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BEE5FD92-5A28-4978-AD89-86DCB7E0E599}"/>
                    </a:ext>
                  </a:extLst>
                </p:cNvPr>
                <p:cNvSpPr/>
                <p:nvPr/>
              </p:nvSpPr>
              <p:spPr>
                <a:xfrm flipH="1">
                  <a:off x="10061884" y="4060896"/>
                  <a:ext cx="1191689" cy="1279350"/>
                </a:xfrm>
                <a:custGeom>
                  <a:avLst/>
                  <a:gdLst>
                    <a:gd name="connsiteX0" fmla="*/ 1191689 w 1191689"/>
                    <a:gd name="connsiteY0" fmla="*/ 0 h 1279350"/>
                    <a:gd name="connsiteX1" fmla="*/ 1191689 w 1191689"/>
                    <a:gd name="connsiteY1" fmla="*/ 1029953 h 1279350"/>
                    <a:gd name="connsiteX2" fmla="*/ 959381 w 1191689"/>
                    <a:gd name="connsiteY2" fmla="*/ 1279350 h 1279350"/>
                    <a:gd name="connsiteX3" fmla="*/ 0 w 1191689"/>
                    <a:gd name="connsiteY3" fmla="*/ 1279350 h 1279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1689" h="1279350">
                      <a:moveTo>
                        <a:pt x="1191689" y="0"/>
                      </a:moveTo>
                      <a:lnTo>
                        <a:pt x="1191689" y="1029953"/>
                      </a:lnTo>
                      <a:lnTo>
                        <a:pt x="959381" y="1279350"/>
                      </a:lnTo>
                      <a:lnTo>
                        <a:pt x="0" y="1279350"/>
                      </a:lnTo>
                      <a:close/>
                    </a:path>
                  </a:pathLst>
                </a:cu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C581584A-D52F-4C8A-AD17-324C0D36DE0D}"/>
                  </a:ext>
                </a:extLst>
              </p:cNvPr>
              <p:cNvSpPr/>
              <p:nvPr/>
            </p:nvSpPr>
            <p:spPr>
              <a:xfrm rot="10800000">
                <a:off x="6592809" y="843918"/>
                <a:ext cx="1084344" cy="57506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6855E2ED-224B-4BA4-8849-CE48BCD62EEA}"/>
                  </a:ext>
                </a:extLst>
              </p:cNvPr>
              <p:cNvSpPr/>
              <p:nvPr/>
            </p:nvSpPr>
            <p:spPr>
              <a:xfrm rot="10800000" flipV="1">
                <a:off x="9772645" y="991817"/>
                <a:ext cx="392805" cy="208318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7D0D7E10-0F8A-4633-A945-CA8D0413A52A}"/>
                  </a:ext>
                </a:extLst>
              </p:cNvPr>
              <p:cNvSpPr/>
              <p:nvPr/>
            </p:nvSpPr>
            <p:spPr>
              <a:xfrm rot="10800000">
                <a:off x="10808325" y="3063657"/>
                <a:ext cx="454118" cy="24083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F54652F-FF7B-46E7-A6BF-626E96EA57AE}"/>
                </a:ext>
              </a:extLst>
            </p:cNvPr>
            <p:cNvSpPr/>
            <p:nvPr userDrawn="1"/>
          </p:nvSpPr>
          <p:spPr>
            <a:xfrm flipH="1">
              <a:off x="-2" y="0"/>
              <a:ext cx="923858" cy="991817"/>
            </a:xfrm>
            <a:custGeom>
              <a:avLst/>
              <a:gdLst>
                <a:gd name="connsiteX0" fmla="*/ 1191689 w 1191689"/>
                <a:gd name="connsiteY0" fmla="*/ 0 h 1279350"/>
                <a:gd name="connsiteX1" fmla="*/ 1191689 w 1191689"/>
                <a:gd name="connsiteY1" fmla="*/ 1029953 h 1279350"/>
                <a:gd name="connsiteX2" fmla="*/ 959381 w 1191689"/>
                <a:gd name="connsiteY2" fmla="*/ 1279350 h 1279350"/>
                <a:gd name="connsiteX3" fmla="*/ 0 w 1191689"/>
                <a:gd name="connsiteY3" fmla="*/ 1279350 h 127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1689" h="1279350">
                  <a:moveTo>
                    <a:pt x="1191689" y="0"/>
                  </a:moveTo>
                  <a:lnTo>
                    <a:pt x="1191689" y="1029953"/>
                  </a:lnTo>
                  <a:lnTo>
                    <a:pt x="959381" y="1279350"/>
                  </a:lnTo>
                  <a:lnTo>
                    <a:pt x="0" y="127935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FED2CE4-6355-451C-8CBE-18CE3CD5F5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1801" y="1857375"/>
            <a:ext cx="3090862" cy="4995271"/>
          </a:xfrm>
          <a:custGeom>
            <a:avLst/>
            <a:gdLst>
              <a:gd name="connsiteX0" fmla="*/ 247175 w 3090862"/>
              <a:gd name="connsiteY0" fmla="*/ 0 h 4995271"/>
              <a:gd name="connsiteX1" fmla="*/ 2843686 w 3090862"/>
              <a:gd name="connsiteY1" fmla="*/ 0 h 4995271"/>
              <a:gd name="connsiteX2" fmla="*/ 3090862 w 3090862"/>
              <a:gd name="connsiteY2" fmla="*/ 247648 h 4995271"/>
              <a:gd name="connsiteX3" fmla="*/ 3090862 w 3090862"/>
              <a:gd name="connsiteY3" fmla="*/ 4995271 h 4995271"/>
              <a:gd name="connsiteX4" fmla="*/ 0 w 3090862"/>
              <a:gd name="connsiteY4" fmla="*/ 4995271 h 4995271"/>
              <a:gd name="connsiteX5" fmla="*/ 0 w 3090862"/>
              <a:gd name="connsiteY5" fmla="*/ 247648 h 4995271"/>
              <a:gd name="connsiteX6" fmla="*/ 247175 w 3090862"/>
              <a:gd name="connsiteY6" fmla="*/ 0 h 499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862" h="4995271">
                <a:moveTo>
                  <a:pt x="247175" y="0"/>
                </a:moveTo>
                <a:lnTo>
                  <a:pt x="2843686" y="0"/>
                </a:lnTo>
                <a:cubicBezTo>
                  <a:pt x="2980198" y="0"/>
                  <a:pt x="3090862" y="110876"/>
                  <a:pt x="3090862" y="247648"/>
                </a:cubicBezTo>
                <a:lnTo>
                  <a:pt x="3090862" y="4995271"/>
                </a:lnTo>
                <a:lnTo>
                  <a:pt x="0" y="4995271"/>
                </a:lnTo>
                <a:lnTo>
                  <a:pt x="0" y="247648"/>
                </a:lnTo>
                <a:cubicBezTo>
                  <a:pt x="0" y="110876"/>
                  <a:pt x="110663" y="0"/>
                  <a:pt x="247175" y="0"/>
                </a:cubicBez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52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C96DBAF-DD78-414F-B57D-3B0E49BBDB42}"/>
              </a:ext>
            </a:extLst>
          </p:cNvPr>
          <p:cNvGrpSpPr/>
          <p:nvPr userDrawn="1"/>
        </p:nvGrpSpPr>
        <p:grpSpPr>
          <a:xfrm>
            <a:off x="0" y="-8924"/>
            <a:ext cx="12192000" cy="6866924"/>
            <a:chOff x="0" y="-8924"/>
            <a:chExt cx="12192000" cy="68669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FA64C22-0B01-408D-ADB8-65C06160DCEC}"/>
                </a:ext>
              </a:extLst>
            </p:cNvPr>
            <p:cNvGrpSpPr/>
            <p:nvPr/>
          </p:nvGrpSpPr>
          <p:grpSpPr>
            <a:xfrm flipH="1">
              <a:off x="0" y="-8924"/>
              <a:ext cx="7399252" cy="6866924"/>
              <a:chOff x="4792748" y="-8924"/>
              <a:chExt cx="7399252" cy="686692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24FEDBA-1A41-49F7-BD2E-9C6FACC38348}"/>
                  </a:ext>
                </a:extLst>
              </p:cNvPr>
              <p:cNvSpPr/>
              <p:nvPr/>
            </p:nvSpPr>
            <p:spPr>
              <a:xfrm flipH="1">
                <a:off x="4792748" y="0"/>
                <a:ext cx="7399252" cy="6858000"/>
              </a:xfrm>
              <a:custGeom>
                <a:avLst/>
                <a:gdLst>
                  <a:gd name="connsiteX0" fmla="*/ 2266034 w 7399252"/>
                  <a:gd name="connsiteY0" fmla="*/ 0 h 6858000"/>
                  <a:gd name="connsiteX1" fmla="*/ 7399252 w 7399252"/>
                  <a:gd name="connsiteY1" fmla="*/ 0 h 6858000"/>
                  <a:gd name="connsiteX2" fmla="*/ 1011162 w 7399252"/>
                  <a:gd name="connsiteY2" fmla="*/ 6858000 h 6858000"/>
                  <a:gd name="connsiteX3" fmla="*/ 0 w 7399252"/>
                  <a:gd name="connsiteY3" fmla="*/ 6858000 h 6858000"/>
                  <a:gd name="connsiteX4" fmla="*/ 0 w 7399252"/>
                  <a:gd name="connsiteY4" fmla="*/ 2432724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9252" h="6858000">
                    <a:moveTo>
                      <a:pt x="2266034" y="0"/>
                    </a:moveTo>
                    <a:lnTo>
                      <a:pt x="7399252" y="0"/>
                    </a:lnTo>
                    <a:lnTo>
                      <a:pt x="1011162" y="6858000"/>
                    </a:lnTo>
                    <a:lnTo>
                      <a:pt x="0" y="6858000"/>
                    </a:lnTo>
                    <a:lnTo>
                      <a:pt x="0" y="24327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350C41A4-9C33-442D-8AE7-7929A6340F75}"/>
                  </a:ext>
                </a:extLst>
              </p:cNvPr>
              <p:cNvSpPr/>
              <p:nvPr/>
            </p:nvSpPr>
            <p:spPr>
              <a:xfrm rot="10800000">
                <a:off x="6676571" y="-8924"/>
                <a:ext cx="809326" cy="429213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D15711A6-6EE3-44CE-96A5-54DABFB103FE}"/>
                  </a:ext>
                </a:extLst>
              </p:cNvPr>
              <p:cNvSpPr/>
              <p:nvPr/>
            </p:nvSpPr>
            <p:spPr>
              <a:xfrm rot="10800000" flipV="1">
                <a:off x="8935359" y="779571"/>
                <a:ext cx="392805" cy="208318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8FA4FFA4-F964-48C7-BA1E-E99F013088F2}"/>
                  </a:ext>
                </a:extLst>
              </p:cNvPr>
              <p:cNvSpPr/>
              <p:nvPr/>
            </p:nvSpPr>
            <p:spPr>
              <a:xfrm rot="10800000">
                <a:off x="11029668" y="5820095"/>
                <a:ext cx="454118" cy="24083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A3014D5-35EF-4033-9E72-D0C4468104D7}"/>
                </a:ext>
              </a:extLst>
            </p:cNvPr>
            <p:cNvSpPr/>
            <p:nvPr/>
          </p:nvSpPr>
          <p:spPr>
            <a:xfrm>
              <a:off x="11268142" y="0"/>
              <a:ext cx="923858" cy="991817"/>
            </a:xfrm>
            <a:custGeom>
              <a:avLst/>
              <a:gdLst>
                <a:gd name="connsiteX0" fmla="*/ 1191689 w 1191689"/>
                <a:gd name="connsiteY0" fmla="*/ 0 h 1279350"/>
                <a:gd name="connsiteX1" fmla="*/ 1191689 w 1191689"/>
                <a:gd name="connsiteY1" fmla="*/ 1029953 h 1279350"/>
                <a:gd name="connsiteX2" fmla="*/ 959381 w 1191689"/>
                <a:gd name="connsiteY2" fmla="*/ 1279350 h 1279350"/>
                <a:gd name="connsiteX3" fmla="*/ 0 w 1191689"/>
                <a:gd name="connsiteY3" fmla="*/ 1279350 h 127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1689" h="1279350">
                  <a:moveTo>
                    <a:pt x="1191689" y="0"/>
                  </a:moveTo>
                  <a:lnTo>
                    <a:pt x="1191689" y="1029953"/>
                  </a:lnTo>
                  <a:lnTo>
                    <a:pt x="959381" y="1279350"/>
                  </a:lnTo>
                  <a:lnTo>
                    <a:pt x="0" y="127935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A032183-3378-4160-82A8-AAAFF579E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16553" y="1217589"/>
            <a:ext cx="6564828" cy="4085659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11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3F127BA-8DB6-4514-8751-F7E8213E8CA8}"/>
              </a:ext>
            </a:extLst>
          </p:cNvPr>
          <p:cNvSpPr/>
          <p:nvPr userDrawn="1"/>
        </p:nvSpPr>
        <p:spPr>
          <a:xfrm>
            <a:off x="1637742" y="3170819"/>
            <a:ext cx="8916517" cy="3687181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CA01C4-FF49-42DE-9DCE-317DBF3E42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8750" y="2339340"/>
            <a:ext cx="4245610" cy="2446020"/>
          </a:xfrm>
          <a:custGeom>
            <a:avLst/>
            <a:gdLst>
              <a:gd name="connsiteX0" fmla="*/ 0 w 4245610"/>
              <a:gd name="connsiteY0" fmla="*/ 0 h 2446020"/>
              <a:gd name="connsiteX1" fmla="*/ 4245610 w 4245610"/>
              <a:gd name="connsiteY1" fmla="*/ 0 h 2446020"/>
              <a:gd name="connsiteX2" fmla="*/ 4245610 w 4245610"/>
              <a:gd name="connsiteY2" fmla="*/ 2446020 h 2446020"/>
              <a:gd name="connsiteX3" fmla="*/ 0 w 4245610"/>
              <a:gd name="connsiteY3" fmla="*/ 2446020 h 244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5610" h="2446020">
                <a:moveTo>
                  <a:pt x="0" y="0"/>
                </a:moveTo>
                <a:lnTo>
                  <a:pt x="4245610" y="0"/>
                </a:lnTo>
                <a:lnTo>
                  <a:pt x="4245610" y="2446020"/>
                </a:lnTo>
                <a:lnTo>
                  <a:pt x="0" y="244602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9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9C614E-B3FD-4521-8A69-457F079C19C1}"/>
              </a:ext>
            </a:extLst>
          </p:cNvPr>
          <p:cNvGrpSpPr/>
          <p:nvPr userDrawn="1"/>
        </p:nvGrpSpPr>
        <p:grpSpPr>
          <a:xfrm flipH="1">
            <a:off x="0" y="1832057"/>
            <a:ext cx="12192001" cy="5025943"/>
            <a:chOff x="0" y="1832057"/>
            <a:chExt cx="12192001" cy="502594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6CF0679-22A6-4E3E-B3F9-6FA6BB9FCAEF}"/>
                </a:ext>
              </a:extLst>
            </p:cNvPr>
            <p:cNvSpPr/>
            <p:nvPr/>
          </p:nvSpPr>
          <p:spPr>
            <a:xfrm rot="5400000" flipH="1" flipV="1">
              <a:off x="5762491" y="428491"/>
              <a:ext cx="4696209" cy="8162810"/>
            </a:xfrm>
            <a:custGeom>
              <a:avLst/>
              <a:gdLst>
                <a:gd name="connsiteX0" fmla="*/ 4696209 w 4696209"/>
                <a:gd name="connsiteY0" fmla="*/ 8162810 h 8162810"/>
                <a:gd name="connsiteX1" fmla="*/ 0 w 4696209"/>
                <a:gd name="connsiteY1" fmla="*/ 8162810 h 8162810"/>
                <a:gd name="connsiteX2" fmla="*/ 0 w 4696209"/>
                <a:gd name="connsiteY2" fmla="*/ 0 h 816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96209" h="8162810">
                  <a:moveTo>
                    <a:pt x="4696209" y="8162810"/>
                  </a:moveTo>
                  <a:lnTo>
                    <a:pt x="0" y="8162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F35837D-54F1-468C-8400-F93CF60EEDD1}"/>
                </a:ext>
              </a:extLst>
            </p:cNvPr>
            <p:cNvSpPr/>
            <p:nvPr/>
          </p:nvSpPr>
          <p:spPr>
            <a:xfrm rot="16200000" flipV="1">
              <a:off x="1841973" y="-9916"/>
              <a:ext cx="5025942" cy="8709887"/>
            </a:xfrm>
            <a:custGeom>
              <a:avLst/>
              <a:gdLst>
                <a:gd name="connsiteX0" fmla="*/ 5141791 w 5141791"/>
                <a:gd name="connsiteY0" fmla="*/ 8937307 h 8937307"/>
                <a:gd name="connsiteX1" fmla="*/ 0 w 5141791"/>
                <a:gd name="connsiteY1" fmla="*/ 0 h 8937307"/>
                <a:gd name="connsiteX2" fmla="*/ 1 w 5141791"/>
                <a:gd name="connsiteY2" fmla="*/ 8937307 h 893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1791" h="8937307">
                  <a:moveTo>
                    <a:pt x="5141791" y="8937307"/>
                  </a:moveTo>
                  <a:lnTo>
                    <a:pt x="0" y="0"/>
                  </a:lnTo>
                  <a:lnTo>
                    <a:pt x="1" y="893730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3604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6B144D9-31C7-464B-93D4-11F6F23880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6600" y="784800"/>
            <a:ext cx="10718800" cy="3990974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32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B72573-44A2-499E-B333-4CF2998B9C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81020" y="3429000"/>
            <a:ext cx="7967237" cy="3425474"/>
          </a:xfrm>
          <a:custGeom>
            <a:avLst/>
            <a:gdLst>
              <a:gd name="connsiteX0" fmla="*/ 3983619 w 7967237"/>
              <a:gd name="connsiteY0" fmla="*/ 0 h 3425474"/>
              <a:gd name="connsiteX1" fmla="*/ 7967237 w 7967237"/>
              <a:gd name="connsiteY1" fmla="*/ 3425474 h 3425474"/>
              <a:gd name="connsiteX2" fmla="*/ 7814244 w 7967237"/>
              <a:gd name="connsiteY2" fmla="*/ 3425474 h 3425474"/>
              <a:gd name="connsiteX3" fmla="*/ 5648945 w 7967237"/>
              <a:gd name="connsiteY3" fmla="*/ 3425474 h 3425474"/>
              <a:gd name="connsiteX4" fmla="*/ 911533 w 7967237"/>
              <a:gd name="connsiteY4" fmla="*/ 3425474 h 3425474"/>
              <a:gd name="connsiteX5" fmla="*/ 0 w 7967237"/>
              <a:gd name="connsiteY5" fmla="*/ 3425474 h 342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7237" h="3425474">
                <a:moveTo>
                  <a:pt x="3983619" y="0"/>
                </a:moveTo>
                <a:lnTo>
                  <a:pt x="7967237" y="3425474"/>
                </a:lnTo>
                <a:lnTo>
                  <a:pt x="7814244" y="3425474"/>
                </a:lnTo>
                <a:lnTo>
                  <a:pt x="5648945" y="3425474"/>
                </a:lnTo>
                <a:lnTo>
                  <a:pt x="911533" y="3425474"/>
                </a:lnTo>
                <a:lnTo>
                  <a:pt x="0" y="34254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D0323A-4FF4-4CAE-A79C-01EFA2AD0A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76920" y="0"/>
            <a:ext cx="7975439" cy="3429000"/>
          </a:xfrm>
          <a:custGeom>
            <a:avLst/>
            <a:gdLst>
              <a:gd name="connsiteX0" fmla="*/ 0 w 7975439"/>
              <a:gd name="connsiteY0" fmla="*/ 0 h 3429000"/>
              <a:gd name="connsiteX1" fmla="*/ 7975439 w 7975439"/>
              <a:gd name="connsiteY1" fmla="*/ 0 h 3429000"/>
              <a:gd name="connsiteX2" fmla="*/ 3987719 w 7975439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75439" h="3429000">
                <a:moveTo>
                  <a:pt x="0" y="0"/>
                </a:moveTo>
                <a:lnTo>
                  <a:pt x="7975439" y="0"/>
                </a:lnTo>
                <a:lnTo>
                  <a:pt x="3987719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D0A7DF6-01A4-4AC4-BACC-B74FB52BD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15083" y="3527"/>
            <a:ext cx="3976917" cy="6850947"/>
          </a:xfrm>
          <a:custGeom>
            <a:avLst/>
            <a:gdLst>
              <a:gd name="connsiteX0" fmla="*/ 3949170 w 3976917"/>
              <a:gd name="connsiteY0" fmla="*/ 0 h 6850947"/>
              <a:gd name="connsiteX1" fmla="*/ 3976917 w 3976917"/>
              <a:gd name="connsiteY1" fmla="*/ 0 h 6850947"/>
              <a:gd name="connsiteX2" fmla="*/ 3976917 w 3976917"/>
              <a:gd name="connsiteY2" fmla="*/ 6850947 h 6850947"/>
              <a:gd name="connsiteX3" fmla="*/ 3949170 w 3976917"/>
              <a:gd name="connsiteY3" fmla="*/ 6850947 h 6850947"/>
              <a:gd name="connsiteX4" fmla="*/ 0 w 3976917"/>
              <a:gd name="connsiteY4" fmla="*/ 3425474 h 68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6917" h="6850947">
                <a:moveTo>
                  <a:pt x="3949170" y="0"/>
                </a:moveTo>
                <a:lnTo>
                  <a:pt x="3976917" y="0"/>
                </a:lnTo>
                <a:lnTo>
                  <a:pt x="3976917" y="6850947"/>
                </a:lnTo>
                <a:lnTo>
                  <a:pt x="3949170" y="6850947"/>
                </a:lnTo>
                <a:lnTo>
                  <a:pt x="0" y="34254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F02C-A4B2-E66D-C0C1-72193E7B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1F0B1-F7CB-6231-7002-E3F8885E6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C4422-CFC1-AED2-88E3-CBC0C9725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33365-3F87-6889-0721-8379DB8A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585EC-A431-D816-0D68-D1A90E2BA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805B5-8CDE-2F33-94CF-32985EB7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530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E848596-3178-4EC1-8173-8C63C7E884D9}"/>
              </a:ext>
            </a:extLst>
          </p:cNvPr>
          <p:cNvSpPr/>
          <p:nvPr/>
        </p:nvSpPr>
        <p:spPr>
          <a:xfrm rot="5400000" flipH="1" flipV="1">
            <a:off x="5068155" y="-265847"/>
            <a:ext cx="5141791" cy="9105902"/>
          </a:xfrm>
          <a:custGeom>
            <a:avLst/>
            <a:gdLst>
              <a:gd name="connsiteX0" fmla="*/ 5141791 w 5141791"/>
              <a:gd name="connsiteY0" fmla="*/ 8937307 h 8937307"/>
              <a:gd name="connsiteX1" fmla="*/ 0 w 5141791"/>
              <a:gd name="connsiteY1" fmla="*/ 0 h 8937307"/>
              <a:gd name="connsiteX2" fmla="*/ 1 w 5141791"/>
              <a:gd name="connsiteY2" fmla="*/ 8937307 h 893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1791" h="8937307">
                <a:moveTo>
                  <a:pt x="5141791" y="8937307"/>
                </a:moveTo>
                <a:lnTo>
                  <a:pt x="0" y="0"/>
                </a:lnTo>
                <a:lnTo>
                  <a:pt x="1" y="893730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F1C2A69-0F5B-4A03-A95D-2482C52666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97848" y="779321"/>
            <a:ext cx="3005152" cy="2864730"/>
          </a:xfrm>
          <a:custGeom>
            <a:avLst/>
            <a:gdLst>
              <a:gd name="connsiteX0" fmla="*/ 0 w 3005152"/>
              <a:gd name="connsiteY0" fmla="*/ 0 h 2864730"/>
              <a:gd name="connsiteX1" fmla="*/ 3005152 w 3005152"/>
              <a:gd name="connsiteY1" fmla="*/ 0 h 2864730"/>
              <a:gd name="connsiteX2" fmla="*/ 3005152 w 3005152"/>
              <a:gd name="connsiteY2" fmla="*/ 2864730 h 2864730"/>
              <a:gd name="connsiteX3" fmla="*/ 0 w 3005152"/>
              <a:gd name="connsiteY3" fmla="*/ 2864730 h 28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5152" h="2864730">
                <a:moveTo>
                  <a:pt x="0" y="0"/>
                </a:moveTo>
                <a:lnTo>
                  <a:pt x="3005152" y="0"/>
                </a:lnTo>
                <a:lnTo>
                  <a:pt x="3005152" y="2864730"/>
                </a:lnTo>
                <a:lnTo>
                  <a:pt x="0" y="286473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D2D25E-AD4F-4491-8987-888F7F1C09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82789" y="779321"/>
            <a:ext cx="3005152" cy="2864730"/>
          </a:xfrm>
          <a:custGeom>
            <a:avLst/>
            <a:gdLst>
              <a:gd name="connsiteX0" fmla="*/ 0 w 3005152"/>
              <a:gd name="connsiteY0" fmla="*/ 0 h 2864730"/>
              <a:gd name="connsiteX1" fmla="*/ 3005152 w 3005152"/>
              <a:gd name="connsiteY1" fmla="*/ 0 h 2864730"/>
              <a:gd name="connsiteX2" fmla="*/ 3005152 w 3005152"/>
              <a:gd name="connsiteY2" fmla="*/ 2864730 h 2864730"/>
              <a:gd name="connsiteX3" fmla="*/ 0 w 3005152"/>
              <a:gd name="connsiteY3" fmla="*/ 2864730 h 28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5152" h="2864730">
                <a:moveTo>
                  <a:pt x="0" y="0"/>
                </a:moveTo>
                <a:lnTo>
                  <a:pt x="3005152" y="0"/>
                </a:lnTo>
                <a:lnTo>
                  <a:pt x="3005152" y="2864730"/>
                </a:lnTo>
                <a:lnTo>
                  <a:pt x="0" y="286473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1DCECD-F759-4E77-85DA-2066BAD2D956}"/>
              </a:ext>
            </a:extLst>
          </p:cNvPr>
          <p:cNvGrpSpPr/>
          <p:nvPr userDrawn="1"/>
        </p:nvGrpSpPr>
        <p:grpSpPr>
          <a:xfrm>
            <a:off x="4782789" y="3644051"/>
            <a:ext cx="3005152" cy="2250103"/>
            <a:chOff x="4782789" y="3644051"/>
            <a:chExt cx="3005152" cy="22501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87061D-2B90-4193-ABA5-CD6EB7E146A3}"/>
                </a:ext>
              </a:extLst>
            </p:cNvPr>
            <p:cNvSpPr/>
            <p:nvPr/>
          </p:nvSpPr>
          <p:spPr>
            <a:xfrm>
              <a:off x="4782789" y="3644051"/>
              <a:ext cx="3005152" cy="2250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7D44028-BFCB-46C6-88DB-6FDDAAB3C63D}"/>
                </a:ext>
              </a:extLst>
            </p:cNvPr>
            <p:cNvSpPr/>
            <p:nvPr/>
          </p:nvSpPr>
          <p:spPr>
            <a:xfrm rot="10800000" flipV="1">
              <a:off x="6181375" y="5784826"/>
              <a:ext cx="207981" cy="109327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D83E29-9A57-4916-AF67-CCF12E54C940}"/>
              </a:ext>
            </a:extLst>
          </p:cNvPr>
          <p:cNvGrpSpPr/>
          <p:nvPr userDrawn="1"/>
        </p:nvGrpSpPr>
        <p:grpSpPr>
          <a:xfrm>
            <a:off x="8297848" y="3644051"/>
            <a:ext cx="3005152" cy="2250103"/>
            <a:chOff x="8297848" y="3644051"/>
            <a:chExt cx="3005152" cy="22501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43F0D0-ECC6-4723-9F9E-A1D071954211}"/>
                </a:ext>
              </a:extLst>
            </p:cNvPr>
            <p:cNvSpPr/>
            <p:nvPr/>
          </p:nvSpPr>
          <p:spPr>
            <a:xfrm>
              <a:off x="8297848" y="3644051"/>
              <a:ext cx="3005152" cy="2250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51AD345E-632B-4060-A838-8BE33F8ACAB9}"/>
                </a:ext>
              </a:extLst>
            </p:cNvPr>
            <p:cNvSpPr/>
            <p:nvPr/>
          </p:nvSpPr>
          <p:spPr>
            <a:xfrm rot="10800000" flipV="1">
              <a:off x="9696434" y="5784826"/>
              <a:ext cx="207981" cy="109327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01886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DD5C43-82A3-432F-8687-59A33BA9EA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1348" y="1716210"/>
            <a:ext cx="8910652" cy="5141791"/>
          </a:xfrm>
          <a:custGeom>
            <a:avLst/>
            <a:gdLst>
              <a:gd name="connsiteX0" fmla="*/ 8910652 w 8910652"/>
              <a:gd name="connsiteY0" fmla="*/ 0 h 5141791"/>
              <a:gd name="connsiteX1" fmla="*/ 8910652 w 8910652"/>
              <a:gd name="connsiteY1" fmla="*/ 5141790 h 5141791"/>
              <a:gd name="connsiteX2" fmla="*/ 0 w 8910652"/>
              <a:gd name="connsiteY2" fmla="*/ 5141791 h 514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10652" h="5141791">
                <a:moveTo>
                  <a:pt x="8910652" y="0"/>
                </a:moveTo>
                <a:lnTo>
                  <a:pt x="8910652" y="5141790"/>
                </a:lnTo>
                <a:lnTo>
                  <a:pt x="0" y="514179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8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1687ED-E866-4F8F-9B50-05A7137B33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0" y="800101"/>
            <a:ext cx="10591800" cy="3927071"/>
          </a:xfrm>
          <a:custGeom>
            <a:avLst/>
            <a:gdLst>
              <a:gd name="connsiteX0" fmla="*/ 0 w 10591800"/>
              <a:gd name="connsiteY0" fmla="*/ 0 h 3927071"/>
              <a:gd name="connsiteX1" fmla="*/ 10591800 w 10591800"/>
              <a:gd name="connsiteY1" fmla="*/ 0 h 3927071"/>
              <a:gd name="connsiteX2" fmla="*/ 10591800 w 10591800"/>
              <a:gd name="connsiteY2" fmla="*/ 3927071 h 3927071"/>
              <a:gd name="connsiteX3" fmla="*/ 0 w 10591800"/>
              <a:gd name="connsiteY3" fmla="*/ 3927071 h 39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1800" h="3927071">
                <a:moveTo>
                  <a:pt x="0" y="0"/>
                </a:moveTo>
                <a:lnTo>
                  <a:pt x="10591800" y="0"/>
                </a:lnTo>
                <a:lnTo>
                  <a:pt x="10591800" y="3927071"/>
                </a:lnTo>
                <a:lnTo>
                  <a:pt x="0" y="392707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42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509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C359A0-3AD2-44EB-8340-0D19510820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26452" y="720626"/>
            <a:ext cx="3765548" cy="5757833"/>
          </a:xfrm>
          <a:custGeom>
            <a:avLst/>
            <a:gdLst>
              <a:gd name="connsiteX0" fmla="*/ 3765548 w 3765548"/>
              <a:gd name="connsiteY0" fmla="*/ 0 h 5757833"/>
              <a:gd name="connsiteX1" fmla="*/ 3765548 w 3765548"/>
              <a:gd name="connsiteY1" fmla="*/ 5757833 h 5757833"/>
              <a:gd name="connsiteX2" fmla="*/ 0 w 3765548"/>
              <a:gd name="connsiteY2" fmla="*/ 2878917 h 575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5548" h="5757833">
                <a:moveTo>
                  <a:pt x="3765548" y="0"/>
                </a:moveTo>
                <a:lnTo>
                  <a:pt x="3765548" y="5757833"/>
                </a:lnTo>
                <a:lnTo>
                  <a:pt x="0" y="2878917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80D39F8-7533-4105-82CC-20316A6556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541" y="1440"/>
            <a:ext cx="11531460" cy="6855121"/>
          </a:xfrm>
          <a:custGeom>
            <a:avLst/>
            <a:gdLst>
              <a:gd name="connsiteX0" fmla="*/ 11531459 w 11531460"/>
              <a:gd name="connsiteY0" fmla="*/ 3190741 h 6855121"/>
              <a:gd name="connsiteX1" fmla="*/ 11531460 w 11531460"/>
              <a:gd name="connsiteY1" fmla="*/ 3190742 h 6855121"/>
              <a:gd name="connsiteX2" fmla="*/ 11531460 w 11531460"/>
              <a:gd name="connsiteY2" fmla="*/ 6855121 h 6855121"/>
              <a:gd name="connsiteX3" fmla="*/ 11531459 w 11531460"/>
              <a:gd name="connsiteY3" fmla="*/ 6855121 h 6855121"/>
              <a:gd name="connsiteX4" fmla="*/ 0 w 11531460"/>
              <a:gd name="connsiteY4" fmla="*/ 0 h 6855121"/>
              <a:gd name="connsiteX5" fmla="*/ 7345047 w 11531460"/>
              <a:gd name="connsiteY5" fmla="*/ 0 h 6855121"/>
              <a:gd name="connsiteX6" fmla="*/ 9663978 w 11531460"/>
              <a:gd name="connsiteY6" fmla="*/ 1767411 h 6855121"/>
              <a:gd name="connsiteX7" fmla="*/ 7269483 w 11531460"/>
              <a:gd name="connsiteY7" fmla="*/ 3598101 h 6855121"/>
              <a:gd name="connsiteX8" fmla="*/ 11529579 w 11531460"/>
              <a:gd name="connsiteY8" fmla="*/ 6855121 h 6855121"/>
              <a:gd name="connsiteX9" fmla="*/ 8994261 w 11531460"/>
              <a:gd name="connsiteY9" fmla="*/ 6855121 h 685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31460" h="6855121">
                <a:moveTo>
                  <a:pt x="11531459" y="3190741"/>
                </a:moveTo>
                <a:lnTo>
                  <a:pt x="11531460" y="3190742"/>
                </a:lnTo>
                <a:lnTo>
                  <a:pt x="11531460" y="6855121"/>
                </a:lnTo>
                <a:lnTo>
                  <a:pt x="11531459" y="6855121"/>
                </a:lnTo>
                <a:close/>
                <a:moveTo>
                  <a:pt x="0" y="0"/>
                </a:moveTo>
                <a:lnTo>
                  <a:pt x="7345047" y="0"/>
                </a:lnTo>
                <a:lnTo>
                  <a:pt x="9663978" y="1767411"/>
                </a:lnTo>
                <a:lnTo>
                  <a:pt x="7269483" y="3598101"/>
                </a:lnTo>
                <a:lnTo>
                  <a:pt x="11529579" y="6855121"/>
                </a:lnTo>
                <a:lnTo>
                  <a:pt x="8994261" y="685512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80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44D48D6-AB57-4CF4-A17B-D0C1D37712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"/>
            <a:ext cx="12192001" cy="6855121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35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3940E54-FBF1-49DF-B9A6-54E0E873DE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69878" y="0"/>
            <a:ext cx="7622123" cy="6858000"/>
          </a:xfrm>
          <a:custGeom>
            <a:avLst/>
            <a:gdLst>
              <a:gd name="connsiteX0" fmla="*/ 1620190 w 7622123"/>
              <a:gd name="connsiteY0" fmla="*/ 0 h 6858000"/>
              <a:gd name="connsiteX1" fmla="*/ 7087204 w 7622123"/>
              <a:gd name="connsiteY1" fmla="*/ 0 h 6858000"/>
              <a:gd name="connsiteX2" fmla="*/ 7622123 w 7622123"/>
              <a:gd name="connsiteY2" fmla="*/ 559416 h 6858000"/>
              <a:gd name="connsiteX3" fmla="*/ 7622123 w 7622123"/>
              <a:gd name="connsiteY3" fmla="*/ 6276795 h 6858000"/>
              <a:gd name="connsiteX4" fmla="*/ 6776214 w 7622123"/>
              <a:gd name="connsiteY4" fmla="*/ 5392147 h 6858000"/>
              <a:gd name="connsiteX5" fmla="*/ 5374550 w 7622123"/>
              <a:gd name="connsiteY5" fmla="*/ 6858000 h 6858000"/>
              <a:gd name="connsiteX6" fmla="*/ 0 w 7622123"/>
              <a:gd name="connsiteY6" fmla="*/ 6858000 h 6858000"/>
              <a:gd name="connsiteX7" fmla="*/ 3877460 w 7622123"/>
              <a:gd name="connsiteY7" fmla="*/ 2802969 h 6858000"/>
              <a:gd name="connsiteX8" fmla="*/ 4300417 w 7622123"/>
              <a:gd name="connsiteY8" fmla="*/ 2802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22123" h="6858000">
                <a:moveTo>
                  <a:pt x="1620190" y="0"/>
                </a:moveTo>
                <a:lnTo>
                  <a:pt x="7087204" y="0"/>
                </a:lnTo>
                <a:lnTo>
                  <a:pt x="7622123" y="559416"/>
                </a:lnTo>
                <a:lnTo>
                  <a:pt x="7622123" y="6276795"/>
                </a:lnTo>
                <a:lnTo>
                  <a:pt x="6776214" y="5392147"/>
                </a:lnTo>
                <a:lnTo>
                  <a:pt x="5374550" y="6858000"/>
                </a:lnTo>
                <a:lnTo>
                  <a:pt x="0" y="6858000"/>
                </a:lnTo>
                <a:lnTo>
                  <a:pt x="3877460" y="2802969"/>
                </a:lnTo>
                <a:lnTo>
                  <a:pt x="4300417" y="280296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36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165B43-C53A-4BE9-BCC4-9165A0612B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07690" y="1"/>
            <a:ext cx="4184310" cy="4375933"/>
          </a:xfrm>
          <a:custGeom>
            <a:avLst/>
            <a:gdLst>
              <a:gd name="connsiteX0" fmla="*/ 0 w 4184310"/>
              <a:gd name="connsiteY0" fmla="*/ 0 h 4375933"/>
              <a:gd name="connsiteX1" fmla="*/ 3110811 w 4184310"/>
              <a:gd name="connsiteY1" fmla="*/ 0 h 4375933"/>
              <a:gd name="connsiteX2" fmla="*/ 4184310 w 4184310"/>
              <a:gd name="connsiteY2" fmla="*/ 1122661 h 4375933"/>
              <a:gd name="connsiteX3" fmla="*/ 4184310 w 4184310"/>
              <a:gd name="connsiteY3" fmla="*/ 4375933 h 437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4310" h="4375933">
                <a:moveTo>
                  <a:pt x="0" y="0"/>
                </a:moveTo>
                <a:lnTo>
                  <a:pt x="3110811" y="0"/>
                </a:lnTo>
                <a:lnTo>
                  <a:pt x="4184310" y="1122661"/>
                </a:lnTo>
                <a:lnTo>
                  <a:pt x="4184310" y="437593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C9A2D2-E1F0-4418-A3EB-8209DA9CE7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63331" y="0"/>
            <a:ext cx="8628670" cy="6858000"/>
          </a:xfrm>
          <a:custGeom>
            <a:avLst/>
            <a:gdLst>
              <a:gd name="connsiteX0" fmla="*/ 0 w 8628670"/>
              <a:gd name="connsiteY0" fmla="*/ 0 h 6858000"/>
              <a:gd name="connsiteX1" fmla="*/ 4171737 w 8628670"/>
              <a:gd name="connsiteY1" fmla="*/ 0 h 6858000"/>
              <a:gd name="connsiteX2" fmla="*/ 8628670 w 8628670"/>
              <a:gd name="connsiteY2" fmla="*/ 4661040 h 6858000"/>
              <a:gd name="connsiteX3" fmla="*/ 8628670 w 8628670"/>
              <a:gd name="connsiteY3" fmla="*/ 6858000 h 6858000"/>
              <a:gd name="connsiteX4" fmla="*/ 6557688 w 862867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8670" h="6858000">
                <a:moveTo>
                  <a:pt x="0" y="0"/>
                </a:moveTo>
                <a:lnTo>
                  <a:pt x="4171737" y="0"/>
                </a:lnTo>
                <a:lnTo>
                  <a:pt x="8628670" y="4661040"/>
                </a:lnTo>
                <a:lnTo>
                  <a:pt x="8628670" y="6858000"/>
                </a:lnTo>
                <a:lnTo>
                  <a:pt x="6557688" y="6858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DFFF023-92E6-4BEA-9FB2-4D34AA6BA7D9}"/>
              </a:ext>
            </a:extLst>
          </p:cNvPr>
          <p:cNvSpPr/>
          <p:nvPr userDrawn="1"/>
        </p:nvSpPr>
        <p:spPr>
          <a:xfrm>
            <a:off x="4855093" y="4215451"/>
            <a:ext cx="4982809" cy="2642549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3ADFDE14-02D4-4577-A957-3FBD9A253F30}"/>
              </a:ext>
            </a:extLst>
          </p:cNvPr>
          <p:cNvSpPr/>
          <p:nvPr userDrawn="1"/>
        </p:nvSpPr>
        <p:spPr>
          <a:xfrm rot="10800000">
            <a:off x="11418056" y="-2"/>
            <a:ext cx="773941" cy="8273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7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A72D8A-F46D-47BB-8988-F53F397616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458141"/>
            <a:ext cx="12192000" cy="3889830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55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3B75E5-B8EB-4266-9ADA-58112AC63F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26593" y="14822"/>
            <a:ext cx="9165409" cy="6843179"/>
          </a:xfrm>
          <a:custGeom>
            <a:avLst/>
            <a:gdLst>
              <a:gd name="connsiteX0" fmla="*/ 5939469 w 9165409"/>
              <a:gd name="connsiteY0" fmla="*/ 0 h 6843179"/>
              <a:gd name="connsiteX1" fmla="*/ 9165409 w 9165409"/>
              <a:gd name="connsiteY1" fmla="*/ 0 h 6843179"/>
              <a:gd name="connsiteX2" fmla="*/ 9165409 w 9165409"/>
              <a:gd name="connsiteY2" fmla="*/ 3543097 h 6843179"/>
              <a:gd name="connsiteX3" fmla="*/ 6301136 w 9165409"/>
              <a:gd name="connsiteY3" fmla="*/ 6843179 h 6843179"/>
              <a:gd name="connsiteX4" fmla="*/ 0 w 9165409"/>
              <a:gd name="connsiteY4" fmla="*/ 6843179 h 684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5409" h="6843179">
                <a:moveTo>
                  <a:pt x="5939469" y="0"/>
                </a:moveTo>
                <a:lnTo>
                  <a:pt x="9165409" y="0"/>
                </a:lnTo>
                <a:lnTo>
                  <a:pt x="9165409" y="3543097"/>
                </a:lnTo>
                <a:lnTo>
                  <a:pt x="6301136" y="6843179"/>
                </a:lnTo>
                <a:lnTo>
                  <a:pt x="0" y="684317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4E75807-3916-4857-8C4A-07A05CF83252}"/>
              </a:ext>
            </a:extLst>
          </p:cNvPr>
          <p:cNvSpPr/>
          <p:nvPr userDrawn="1"/>
        </p:nvSpPr>
        <p:spPr>
          <a:xfrm>
            <a:off x="9537522" y="3784600"/>
            <a:ext cx="2654480" cy="3073401"/>
          </a:xfrm>
          <a:custGeom>
            <a:avLst/>
            <a:gdLst>
              <a:gd name="connsiteX0" fmla="*/ 2429582 w 2429582"/>
              <a:gd name="connsiteY0" fmla="*/ 0 h 2799251"/>
              <a:gd name="connsiteX1" fmla="*/ 2429582 w 2429582"/>
              <a:gd name="connsiteY1" fmla="*/ 2799251 h 2799251"/>
              <a:gd name="connsiteX2" fmla="*/ 0 w 2429582"/>
              <a:gd name="connsiteY2" fmla="*/ 2799251 h 27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9582" h="2799251">
                <a:moveTo>
                  <a:pt x="2429582" y="0"/>
                </a:moveTo>
                <a:lnTo>
                  <a:pt x="2429582" y="2799251"/>
                </a:lnTo>
                <a:lnTo>
                  <a:pt x="0" y="27992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86D0-87BF-C9DA-8A39-91811BD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9CA24-D3C6-B76E-6ADB-0ECC57E3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4384E-E1CC-EDB4-C788-3AF6F49DD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9EE24-122D-5BC1-D544-9BB1409F7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789378-E01F-EBDC-5BFF-3353B6C52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6D50A-22DE-B0B3-19E1-9EDBAD9B6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1BDF09-B1C1-8053-CC0A-1E057219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8A1411-6C89-B930-3A73-C2F7E029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51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1622C1C-B1D3-4553-9579-F3573A001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3013" y="0"/>
            <a:ext cx="9908988" cy="6858000"/>
          </a:xfrm>
          <a:custGeom>
            <a:avLst/>
            <a:gdLst>
              <a:gd name="connsiteX0" fmla="*/ 0 w 9908988"/>
              <a:gd name="connsiteY0" fmla="*/ 0 h 6858000"/>
              <a:gd name="connsiteX1" fmla="*/ 6031391 w 9908988"/>
              <a:gd name="connsiteY1" fmla="*/ 0 h 6858000"/>
              <a:gd name="connsiteX2" fmla="*/ 9908988 w 9908988"/>
              <a:gd name="connsiteY2" fmla="*/ 0 h 6858000"/>
              <a:gd name="connsiteX3" fmla="*/ 9908988 w 9908988"/>
              <a:gd name="connsiteY3" fmla="*/ 6857997 h 6858000"/>
              <a:gd name="connsiteX4" fmla="*/ 9667300 w 9908988"/>
              <a:gd name="connsiteY4" fmla="*/ 6857997 h 6858000"/>
              <a:gd name="connsiteX5" fmla="*/ 9667300 w 9908988"/>
              <a:gd name="connsiteY5" fmla="*/ 6858000 h 6858000"/>
              <a:gd name="connsiteX6" fmla="*/ 5977159 w 990898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8988" h="6858000">
                <a:moveTo>
                  <a:pt x="0" y="0"/>
                </a:moveTo>
                <a:lnTo>
                  <a:pt x="6031391" y="0"/>
                </a:lnTo>
                <a:lnTo>
                  <a:pt x="9908988" y="0"/>
                </a:lnTo>
                <a:lnTo>
                  <a:pt x="9908988" y="6857997"/>
                </a:lnTo>
                <a:lnTo>
                  <a:pt x="9667300" y="6857997"/>
                </a:lnTo>
                <a:lnTo>
                  <a:pt x="9667300" y="6858000"/>
                </a:lnTo>
                <a:lnTo>
                  <a:pt x="5977159" y="6858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48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0321A1-9B46-4505-AF4F-A597642737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9281" y="3429000"/>
            <a:ext cx="6482997" cy="3429000"/>
          </a:xfrm>
          <a:custGeom>
            <a:avLst/>
            <a:gdLst>
              <a:gd name="connsiteX0" fmla="*/ 2951717 w 6482997"/>
              <a:gd name="connsiteY0" fmla="*/ 0 h 3429000"/>
              <a:gd name="connsiteX1" fmla="*/ 6482997 w 6482997"/>
              <a:gd name="connsiteY1" fmla="*/ 0 h 3429000"/>
              <a:gd name="connsiteX2" fmla="*/ 3531280 w 6482997"/>
              <a:gd name="connsiteY2" fmla="*/ 3429000 h 3429000"/>
              <a:gd name="connsiteX3" fmla="*/ 0 w 648299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2997" h="3429000">
                <a:moveTo>
                  <a:pt x="2951717" y="0"/>
                </a:moveTo>
                <a:lnTo>
                  <a:pt x="6482997" y="0"/>
                </a:lnTo>
                <a:lnTo>
                  <a:pt x="353128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593B13C-FC97-4118-A8B8-54922A26C4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39871" y="0"/>
            <a:ext cx="6482997" cy="3429000"/>
          </a:xfrm>
          <a:custGeom>
            <a:avLst/>
            <a:gdLst>
              <a:gd name="connsiteX0" fmla="*/ 2951717 w 6482997"/>
              <a:gd name="connsiteY0" fmla="*/ 0 h 3429000"/>
              <a:gd name="connsiteX1" fmla="*/ 6482997 w 6482997"/>
              <a:gd name="connsiteY1" fmla="*/ 0 h 3429000"/>
              <a:gd name="connsiteX2" fmla="*/ 3531280 w 6482997"/>
              <a:gd name="connsiteY2" fmla="*/ 3429000 h 3429000"/>
              <a:gd name="connsiteX3" fmla="*/ 0 w 6482997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2997" h="3429000">
                <a:moveTo>
                  <a:pt x="2951717" y="0"/>
                </a:moveTo>
                <a:lnTo>
                  <a:pt x="6482997" y="0"/>
                </a:lnTo>
                <a:lnTo>
                  <a:pt x="353128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75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4A15378-4C7A-47BE-93CA-CE144673D5E6}"/>
              </a:ext>
            </a:extLst>
          </p:cNvPr>
          <p:cNvGrpSpPr/>
          <p:nvPr userDrawn="1"/>
        </p:nvGrpSpPr>
        <p:grpSpPr>
          <a:xfrm>
            <a:off x="1" y="266699"/>
            <a:ext cx="12191998" cy="6324602"/>
            <a:chOff x="1" y="266699"/>
            <a:chExt cx="12191998" cy="632460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DD93EE-51A8-4ED0-8C22-DCFB0EC47C5E}"/>
                </a:ext>
              </a:extLst>
            </p:cNvPr>
            <p:cNvSpPr/>
            <p:nvPr/>
          </p:nvSpPr>
          <p:spPr>
            <a:xfrm rot="10800000" flipH="1">
              <a:off x="10687248" y="272568"/>
              <a:ext cx="1504751" cy="6312863"/>
            </a:xfrm>
            <a:custGeom>
              <a:avLst/>
              <a:gdLst>
                <a:gd name="connsiteX0" fmla="*/ 1504751 w 1504751"/>
                <a:gd name="connsiteY0" fmla="*/ 6312863 h 6312863"/>
                <a:gd name="connsiteX1" fmla="*/ 1504751 w 1504751"/>
                <a:gd name="connsiteY1" fmla="*/ 0 h 6312863"/>
                <a:gd name="connsiteX2" fmla="*/ 1 w 1504751"/>
                <a:gd name="connsiteY2" fmla="*/ 1664456 h 6312863"/>
                <a:gd name="connsiteX3" fmla="*/ 1348729 w 1504751"/>
                <a:gd name="connsiteY3" fmla="*/ 3156331 h 6312863"/>
                <a:gd name="connsiteX4" fmla="*/ 1348910 w 1504751"/>
                <a:gd name="connsiteY4" fmla="*/ 3156331 h 6312863"/>
                <a:gd name="connsiteX5" fmla="*/ 1348820 w 1504751"/>
                <a:gd name="connsiteY5" fmla="*/ 3156431 h 6312863"/>
                <a:gd name="connsiteX6" fmla="*/ 1348910 w 1504751"/>
                <a:gd name="connsiteY6" fmla="*/ 3156531 h 6312863"/>
                <a:gd name="connsiteX7" fmla="*/ 1348729 w 1504751"/>
                <a:gd name="connsiteY7" fmla="*/ 3156531 h 6312863"/>
                <a:gd name="connsiteX8" fmla="*/ 0 w 1504751"/>
                <a:gd name="connsiteY8" fmla="*/ 4648406 h 631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4751" h="6312863">
                  <a:moveTo>
                    <a:pt x="1504751" y="6312863"/>
                  </a:moveTo>
                  <a:lnTo>
                    <a:pt x="1504751" y="0"/>
                  </a:lnTo>
                  <a:lnTo>
                    <a:pt x="1" y="1664456"/>
                  </a:lnTo>
                  <a:lnTo>
                    <a:pt x="1348729" y="3156331"/>
                  </a:lnTo>
                  <a:lnTo>
                    <a:pt x="1348910" y="3156331"/>
                  </a:lnTo>
                  <a:lnTo>
                    <a:pt x="1348820" y="3156431"/>
                  </a:lnTo>
                  <a:lnTo>
                    <a:pt x="1348910" y="3156531"/>
                  </a:lnTo>
                  <a:lnTo>
                    <a:pt x="1348729" y="3156531"/>
                  </a:lnTo>
                  <a:lnTo>
                    <a:pt x="0" y="46484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1CEFA92-51A8-4E75-852C-CB59EB61D865}"/>
                </a:ext>
              </a:extLst>
            </p:cNvPr>
            <p:cNvSpPr/>
            <p:nvPr/>
          </p:nvSpPr>
          <p:spPr>
            <a:xfrm rot="10800000" flipH="1">
              <a:off x="278250" y="266699"/>
              <a:ext cx="5717933" cy="6324602"/>
            </a:xfrm>
            <a:custGeom>
              <a:avLst/>
              <a:gdLst>
                <a:gd name="connsiteX0" fmla="*/ 2858965 w 5717931"/>
                <a:gd name="connsiteY0" fmla="*/ 6324602 h 6324602"/>
                <a:gd name="connsiteX1" fmla="*/ 5717750 w 5717931"/>
                <a:gd name="connsiteY1" fmla="*/ 3162401 h 6324602"/>
                <a:gd name="connsiteX2" fmla="*/ 5717931 w 5717931"/>
                <a:gd name="connsiteY2" fmla="*/ 3162401 h 6324602"/>
                <a:gd name="connsiteX3" fmla="*/ 5717841 w 5717931"/>
                <a:gd name="connsiteY3" fmla="*/ 3162301 h 6324602"/>
                <a:gd name="connsiteX4" fmla="*/ 5717931 w 5717931"/>
                <a:gd name="connsiteY4" fmla="*/ 3162201 h 6324602"/>
                <a:gd name="connsiteX5" fmla="*/ 5717750 w 5717931"/>
                <a:gd name="connsiteY5" fmla="*/ 3162201 h 6324602"/>
                <a:gd name="connsiteX6" fmla="*/ 2858966 w 5717931"/>
                <a:gd name="connsiteY6" fmla="*/ 0 h 6324602"/>
                <a:gd name="connsiteX7" fmla="*/ 181 w 5717931"/>
                <a:gd name="connsiteY7" fmla="*/ 3162201 h 6324602"/>
                <a:gd name="connsiteX8" fmla="*/ 0 w 5717931"/>
                <a:gd name="connsiteY8" fmla="*/ 3162201 h 6324602"/>
                <a:gd name="connsiteX9" fmla="*/ 91 w 5717931"/>
                <a:gd name="connsiteY9" fmla="*/ 3162301 h 6324602"/>
                <a:gd name="connsiteX10" fmla="*/ 0 w 5717931"/>
                <a:gd name="connsiteY10" fmla="*/ 3162401 h 6324602"/>
                <a:gd name="connsiteX11" fmla="*/ 181 w 5717931"/>
                <a:gd name="connsiteY11" fmla="*/ 3162401 h 632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7931" h="6324602">
                  <a:moveTo>
                    <a:pt x="2858965" y="6324602"/>
                  </a:moveTo>
                  <a:lnTo>
                    <a:pt x="5717750" y="3162401"/>
                  </a:lnTo>
                  <a:lnTo>
                    <a:pt x="5717931" y="3162401"/>
                  </a:lnTo>
                  <a:lnTo>
                    <a:pt x="5717841" y="3162301"/>
                  </a:lnTo>
                  <a:lnTo>
                    <a:pt x="5717931" y="3162201"/>
                  </a:lnTo>
                  <a:lnTo>
                    <a:pt x="5717750" y="3162201"/>
                  </a:lnTo>
                  <a:lnTo>
                    <a:pt x="2858966" y="0"/>
                  </a:lnTo>
                  <a:lnTo>
                    <a:pt x="181" y="3162201"/>
                  </a:lnTo>
                  <a:lnTo>
                    <a:pt x="0" y="3162201"/>
                  </a:lnTo>
                  <a:lnTo>
                    <a:pt x="91" y="3162301"/>
                  </a:lnTo>
                  <a:lnTo>
                    <a:pt x="0" y="3162401"/>
                  </a:lnTo>
                  <a:lnTo>
                    <a:pt x="181" y="316240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D109D24-D17D-4358-8D83-AF796861AB68}"/>
                </a:ext>
              </a:extLst>
            </p:cNvPr>
            <p:cNvSpPr/>
            <p:nvPr/>
          </p:nvSpPr>
          <p:spPr>
            <a:xfrm rot="10800000" flipH="1">
              <a:off x="6194667" y="266699"/>
              <a:ext cx="5717933" cy="6324602"/>
            </a:xfrm>
            <a:custGeom>
              <a:avLst/>
              <a:gdLst>
                <a:gd name="connsiteX0" fmla="*/ 2858965 w 5717931"/>
                <a:gd name="connsiteY0" fmla="*/ 6324602 h 6324602"/>
                <a:gd name="connsiteX1" fmla="*/ 5717750 w 5717931"/>
                <a:gd name="connsiteY1" fmla="*/ 3162401 h 6324602"/>
                <a:gd name="connsiteX2" fmla="*/ 5717931 w 5717931"/>
                <a:gd name="connsiteY2" fmla="*/ 3162401 h 6324602"/>
                <a:gd name="connsiteX3" fmla="*/ 5717841 w 5717931"/>
                <a:gd name="connsiteY3" fmla="*/ 3162301 h 6324602"/>
                <a:gd name="connsiteX4" fmla="*/ 5717931 w 5717931"/>
                <a:gd name="connsiteY4" fmla="*/ 3162201 h 6324602"/>
                <a:gd name="connsiteX5" fmla="*/ 5717750 w 5717931"/>
                <a:gd name="connsiteY5" fmla="*/ 3162201 h 6324602"/>
                <a:gd name="connsiteX6" fmla="*/ 2858966 w 5717931"/>
                <a:gd name="connsiteY6" fmla="*/ 0 h 6324602"/>
                <a:gd name="connsiteX7" fmla="*/ 181 w 5717931"/>
                <a:gd name="connsiteY7" fmla="*/ 3162201 h 6324602"/>
                <a:gd name="connsiteX8" fmla="*/ 0 w 5717931"/>
                <a:gd name="connsiteY8" fmla="*/ 3162201 h 6324602"/>
                <a:gd name="connsiteX9" fmla="*/ 91 w 5717931"/>
                <a:gd name="connsiteY9" fmla="*/ 3162301 h 6324602"/>
                <a:gd name="connsiteX10" fmla="*/ 0 w 5717931"/>
                <a:gd name="connsiteY10" fmla="*/ 3162401 h 6324602"/>
                <a:gd name="connsiteX11" fmla="*/ 181 w 5717931"/>
                <a:gd name="connsiteY11" fmla="*/ 3162401 h 632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7931" h="6324602">
                  <a:moveTo>
                    <a:pt x="2858965" y="6324602"/>
                  </a:moveTo>
                  <a:lnTo>
                    <a:pt x="5717750" y="3162401"/>
                  </a:lnTo>
                  <a:lnTo>
                    <a:pt x="5717931" y="3162401"/>
                  </a:lnTo>
                  <a:lnTo>
                    <a:pt x="5717841" y="3162301"/>
                  </a:lnTo>
                  <a:lnTo>
                    <a:pt x="5717931" y="3162201"/>
                  </a:lnTo>
                  <a:lnTo>
                    <a:pt x="5717750" y="3162201"/>
                  </a:lnTo>
                  <a:lnTo>
                    <a:pt x="2858966" y="0"/>
                  </a:lnTo>
                  <a:lnTo>
                    <a:pt x="181" y="3162201"/>
                  </a:lnTo>
                  <a:lnTo>
                    <a:pt x="0" y="3162201"/>
                  </a:lnTo>
                  <a:lnTo>
                    <a:pt x="91" y="3162301"/>
                  </a:lnTo>
                  <a:lnTo>
                    <a:pt x="0" y="3162401"/>
                  </a:lnTo>
                  <a:lnTo>
                    <a:pt x="181" y="3162401"/>
                  </a:lnTo>
                  <a:close/>
                </a:path>
              </a:pathLst>
            </a:custGeom>
            <a:solidFill>
              <a:srgbClr val="1D1D1D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78DD8E7-A82E-4B64-BDB2-903EFAFBA359}"/>
                </a:ext>
              </a:extLst>
            </p:cNvPr>
            <p:cNvSpPr/>
            <p:nvPr/>
          </p:nvSpPr>
          <p:spPr>
            <a:xfrm rot="10800000" flipH="1">
              <a:off x="5058627" y="2281561"/>
              <a:ext cx="2074748" cy="2294878"/>
            </a:xfrm>
            <a:custGeom>
              <a:avLst/>
              <a:gdLst>
                <a:gd name="connsiteX0" fmla="*/ 2858965 w 5717931"/>
                <a:gd name="connsiteY0" fmla="*/ 6324602 h 6324602"/>
                <a:gd name="connsiteX1" fmla="*/ 5717751 w 5717931"/>
                <a:gd name="connsiteY1" fmla="*/ 3162401 h 6324602"/>
                <a:gd name="connsiteX2" fmla="*/ 5717931 w 5717931"/>
                <a:gd name="connsiteY2" fmla="*/ 3162401 h 6324602"/>
                <a:gd name="connsiteX3" fmla="*/ 5717841 w 5717931"/>
                <a:gd name="connsiteY3" fmla="*/ 3162301 h 6324602"/>
                <a:gd name="connsiteX4" fmla="*/ 5717931 w 5717931"/>
                <a:gd name="connsiteY4" fmla="*/ 3162201 h 6324602"/>
                <a:gd name="connsiteX5" fmla="*/ 5717751 w 5717931"/>
                <a:gd name="connsiteY5" fmla="*/ 3162201 h 6324602"/>
                <a:gd name="connsiteX6" fmla="*/ 2858966 w 5717931"/>
                <a:gd name="connsiteY6" fmla="*/ 0 h 6324602"/>
                <a:gd name="connsiteX7" fmla="*/ 181 w 5717931"/>
                <a:gd name="connsiteY7" fmla="*/ 3162201 h 6324602"/>
                <a:gd name="connsiteX8" fmla="*/ 0 w 5717931"/>
                <a:gd name="connsiteY8" fmla="*/ 3162201 h 6324602"/>
                <a:gd name="connsiteX9" fmla="*/ 90 w 5717931"/>
                <a:gd name="connsiteY9" fmla="*/ 3162301 h 6324602"/>
                <a:gd name="connsiteX10" fmla="*/ 0 w 5717931"/>
                <a:gd name="connsiteY10" fmla="*/ 3162401 h 6324602"/>
                <a:gd name="connsiteX11" fmla="*/ 181 w 5717931"/>
                <a:gd name="connsiteY11" fmla="*/ 3162401 h 632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7931" h="6324602">
                  <a:moveTo>
                    <a:pt x="2858965" y="6324602"/>
                  </a:moveTo>
                  <a:lnTo>
                    <a:pt x="5717751" y="3162401"/>
                  </a:lnTo>
                  <a:lnTo>
                    <a:pt x="5717931" y="3162401"/>
                  </a:lnTo>
                  <a:lnTo>
                    <a:pt x="5717841" y="3162301"/>
                  </a:lnTo>
                  <a:lnTo>
                    <a:pt x="5717931" y="3162201"/>
                  </a:lnTo>
                  <a:lnTo>
                    <a:pt x="5717751" y="3162201"/>
                  </a:lnTo>
                  <a:lnTo>
                    <a:pt x="2858966" y="0"/>
                  </a:lnTo>
                  <a:lnTo>
                    <a:pt x="181" y="3162201"/>
                  </a:lnTo>
                  <a:lnTo>
                    <a:pt x="0" y="3162201"/>
                  </a:lnTo>
                  <a:lnTo>
                    <a:pt x="90" y="3162301"/>
                  </a:lnTo>
                  <a:lnTo>
                    <a:pt x="0" y="3162401"/>
                  </a:lnTo>
                  <a:lnTo>
                    <a:pt x="181" y="31624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DEA270F-AD22-4922-9A40-05FB490C2BF3}"/>
                </a:ext>
              </a:extLst>
            </p:cNvPr>
            <p:cNvSpPr/>
            <p:nvPr/>
          </p:nvSpPr>
          <p:spPr>
            <a:xfrm rot="10800000">
              <a:off x="1" y="272568"/>
              <a:ext cx="1504751" cy="6312863"/>
            </a:xfrm>
            <a:custGeom>
              <a:avLst/>
              <a:gdLst>
                <a:gd name="connsiteX0" fmla="*/ 1504751 w 1504751"/>
                <a:gd name="connsiteY0" fmla="*/ 6312863 h 6312863"/>
                <a:gd name="connsiteX1" fmla="*/ 1504751 w 1504751"/>
                <a:gd name="connsiteY1" fmla="*/ 0 h 6312863"/>
                <a:gd name="connsiteX2" fmla="*/ 1 w 1504751"/>
                <a:gd name="connsiteY2" fmla="*/ 1664456 h 6312863"/>
                <a:gd name="connsiteX3" fmla="*/ 1348729 w 1504751"/>
                <a:gd name="connsiteY3" fmla="*/ 3156331 h 6312863"/>
                <a:gd name="connsiteX4" fmla="*/ 1348910 w 1504751"/>
                <a:gd name="connsiteY4" fmla="*/ 3156331 h 6312863"/>
                <a:gd name="connsiteX5" fmla="*/ 1348820 w 1504751"/>
                <a:gd name="connsiteY5" fmla="*/ 3156431 h 6312863"/>
                <a:gd name="connsiteX6" fmla="*/ 1348910 w 1504751"/>
                <a:gd name="connsiteY6" fmla="*/ 3156531 h 6312863"/>
                <a:gd name="connsiteX7" fmla="*/ 1348729 w 1504751"/>
                <a:gd name="connsiteY7" fmla="*/ 3156531 h 6312863"/>
                <a:gd name="connsiteX8" fmla="*/ 0 w 1504751"/>
                <a:gd name="connsiteY8" fmla="*/ 4648406 h 631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4751" h="6312863">
                  <a:moveTo>
                    <a:pt x="1504751" y="6312863"/>
                  </a:moveTo>
                  <a:lnTo>
                    <a:pt x="1504751" y="0"/>
                  </a:lnTo>
                  <a:lnTo>
                    <a:pt x="1" y="1664456"/>
                  </a:lnTo>
                  <a:lnTo>
                    <a:pt x="1348729" y="3156331"/>
                  </a:lnTo>
                  <a:lnTo>
                    <a:pt x="1348910" y="3156331"/>
                  </a:lnTo>
                  <a:lnTo>
                    <a:pt x="1348820" y="3156431"/>
                  </a:lnTo>
                  <a:lnTo>
                    <a:pt x="1348910" y="3156531"/>
                  </a:lnTo>
                  <a:lnTo>
                    <a:pt x="1348729" y="3156531"/>
                  </a:lnTo>
                  <a:lnTo>
                    <a:pt x="0" y="46484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514876-1647-4316-9636-268F69899E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7062" y="3494744"/>
            <a:ext cx="5543968" cy="3066189"/>
          </a:xfrm>
          <a:custGeom>
            <a:avLst/>
            <a:gdLst>
              <a:gd name="connsiteX0" fmla="*/ 2771984 w 5543968"/>
              <a:gd name="connsiteY0" fmla="*/ 0 h 3066189"/>
              <a:gd name="connsiteX1" fmla="*/ 5543968 w 5543968"/>
              <a:gd name="connsiteY1" fmla="*/ 3066189 h 3066189"/>
              <a:gd name="connsiteX2" fmla="*/ 0 w 5543968"/>
              <a:gd name="connsiteY2" fmla="*/ 3066189 h 306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968" h="3066189">
                <a:moveTo>
                  <a:pt x="2771984" y="0"/>
                </a:moveTo>
                <a:lnTo>
                  <a:pt x="5543968" y="3066189"/>
                </a:lnTo>
                <a:lnTo>
                  <a:pt x="0" y="306618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314C4A4-179D-4741-A578-EE4853966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7062" y="297259"/>
            <a:ext cx="5543968" cy="3066189"/>
          </a:xfrm>
          <a:custGeom>
            <a:avLst/>
            <a:gdLst>
              <a:gd name="connsiteX0" fmla="*/ 0 w 5543968"/>
              <a:gd name="connsiteY0" fmla="*/ 0 h 3066189"/>
              <a:gd name="connsiteX1" fmla="*/ 5543968 w 5543968"/>
              <a:gd name="connsiteY1" fmla="*/ 0 h 3066189"/>
              <a:gd name="connsiteX2" fmla="*/ 2771984 w 5543968"/>
              <a:gd name="connsiteY2" fmla="*/ 3066189 h 306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968" h="3066189">
                <a:moveTo>
                  <a:pt x="0" y="0"/>
                </a:moveTo>
                <a:lnTo>
                  <a:pt x="5543968" y="0"/>
                </a:lnTo>
                <a:lnTo>
                  <a:pt x="2771984" y="306618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3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559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B450809-5377-44D1-AB04-11AE012F77A0}"/>
              </a:ext>
            </a:extLst>
          </p:cNvPr>
          <p:cNvGrpSpPr/>
          <p:nvPr userDrawn="1"/>
        </p:nvGrpSpPr>
        <p:grpSpPr>
          <a:xfrm>
            <a:off x="1" y="1716208"/>
            <a:ext cx="12192000" cy="5141792"/>
            <a:chOff x="1" y="1716208"/>
            <a:chExt cx="12192000" cy="514179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69A21B5-03A8-4B81-AE2A-C9684597CD09}"/>
                </a:ext>
              </a:extLst>
            </p:cNvPr>
            <p:cNvSpPr/>
            <p:nvPr/>
          </p:nvSpPr>
          <p:spPr>
            <a:xfrm rot="5400000" flipH="1" flipV="1">
              <a:off x="5762491" y="428491"/>
              <a:ext cx="4696209" cy="8162810"/>
            </a:xfrm>
            <a:custGeom>
              <a:avLst/>
              <a:gdLst>
                <a:gd name="connsiteX0" fmla="*/ 4696209 w 4696209"/>
                <a:gd name="connsiteY0" fmla="*/ 8162810 h 8162810"/>
                <a:gd name="connsiteX1" fmla="*/ 0 w 4696209"/>
                <a:gd name="connsiteY1" fmla="*/ 8162810 h 8162810"/>
                <a:gd name="connsiteX2" fmla="*/ 0 w 4696209"/>
                <a:gd name="connsiteY2" fmla="*/ 0 h 816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96209" h="8162810">
                  <a:moveTo>
                    <a:pt x="4696209" y="8162810"/>
                  </a:moveTo>
                  <a:lnTo>
                    <a:pt x="0" y="8162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154C285-FAE5-417E-AE7F-25AD6BDD6530}"/>
                </a:ext>
              </a:extLst>
            </p:cNvPr>
            <p:cNvSpPr/>
            <p:nvPr/>
          </p:nvSpPr>
          <p:spPr>
            <a:xfrm rot="16200000" flipV="1">
              <a:off x="1884431" y="-168222"/>
              <a:ext cx="5141791" cy="8910652"/>
            </a:xfrm>
            <a:custGeom>
              <a:avLst/>
              <a:gdLst>
                <a:gd name="connsiteX0" fmla="*/ 5141791 w 5141791"/>
                <a:gd name="connsiteY0" fmla="*/ 8937307 h 8937307"/>
                <a:gd name="connsiteX1" fmla="*/ 0 w 5141791"/>
                <a:gd name="connsiteY1" fmla="*/ 0 h 8937307"/>
                <a:gd name="connsiteX2" fmla="*/ 1 w 5141791"/>
                <a:gd name="connsiteY2" fmla="*/ 8937307 h 893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1791" h="8937307">
                  <a:moveTo>
                    <a:pt x="5141791" y="8937307"/>
                  </a:moveTo>
                  <a:lnTo>
                    <a:pt x="0" y="0"/>
                  </a:lnTo>
                  <a:lnTo>
                    <a:pt x="1" y="893730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3ED2386F-B9DD-490A-865D-D4DAFD64991B}"/>
              </a:ext>
            </a:extLst>
          </p:cNvPr>
          <p:cNvSpPr/>
          <p:nvPr userDrawn="1"/>
        </p:nvSpPr>
        <p:spPr>
          <a:xfrm flipH="1">
            <a:off x="584424" y="2063692"/>
            <a:ext cx="2969294" cy="4081400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  <a:effectLst>
            <a:outerShdw blurRad="838200" dist="698500" dir="8100000" sx="94000" sy="94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9659A322-69CF-47C1-9973-44AFD41D6A84}"/>
              </a:ext>
            </a:extLst>
          </p:cNvPr>
          <p:cNvSpPr/>
          <p:nvPr userDrawn="1"/>
        </p:nvSpPr>
        <p:spPr>
          <a:xfrm flipH="1">
            <a:off x="3722778" y="2516696"/>
            <a:ext cx="2509852" cy="3628395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  <a:effectLst>
            <a:outerShdw blurRad="838200" dist="698500" dir="8100000" sx="94000" sy="94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id="{357A829C-EC4A-4B15-AB19-E1143C792E82}"/>
              </a:ext>
            </a:extLst>
          </p:cNvPr>
          <p:cNvSpPr/>
          <p:nvPr userDrawn="1"/>
        </p:nvSpPr>
        <p:spPr>
          <a:xfrm flipH="1">
            <a:off x="6400801" y="2516696"/>
            <a:ext cx="2509852" cy="3628395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  <a:effectLst>
            <a:outerShdw blurRad="838200" dist="698500" dir="8100000" sx="94000" sy="94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89079481-F0C7-4FF8-80EA-A737D4EF54DC}"/>
              </a:ext>
            </a:extLst>
          </p:cNvPr>
          <p:cNvSpPr/>
          <p:nvPr userDrawn="1"/>
        </p:nvSpPr>
        <p:spPr>
          <a:xfrm flipH="1">
            <a:off x="9078824" y="2516696"/>
            <a:ext cx="2509852" cy="3628395"/>
          </a:xfrm>
          <a:prstGeom prst="flowChartOffpageConnector">
            <a:avLst/>
          </a:prstGeom>
          <a:solidFill>
            <a:schemeClr val="bg1"/>
          </a:solidFill>
          <a:ln>
            <a:noFill/>
          </a:ln>
          <a:effectLst>
            <a:outerShdw blurRad="838200" dist="698500" dir="8100000" sx="94000" sy="94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E4EE32-8E1A-4B6A-8F0B-9BF7ED65B4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525" y="2217966"/>
            <a:ext cx="2505090" cy="2210575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5B394F-DD8D-47FD-A052-5C4B4DF5C6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8966" y="2661157"/>
            <a:ext cx="2117475" cy="1767384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F99BD64-A650-4DEE-83C8-08098892E7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6988" y="2661157"/>
            <a:ext cx="2117475" cy="1767384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77E30A-D308-42AA-B824-82C5C5DE01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5012" y="2661157"/>
            <a:ext cx="2117475" cy="1767384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95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6C9674-B869-4F60-B729-4984C6502F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4040" y="2"/>
            <a:ext cx="5707960" cy="6857998"/>
          </a:xfrm>
          <a:custGeom>
            <a:avLst/>
            <a:gdLst>
              <a:gd name="connsiteX0" fmla="*/ 3953232 w 5707960"/>
              <a:gd name="connsiteY0" fmla="*/ 0 h 6857998"/>
              <a:gd name="connsiteX1" fmla="*/ 5707960 w 5707960"/>
              <a:gd name="connsiteY1" fmla="*/ 0 h 6857998"/>
              <a:gd name="connsiteX2" fmla="*/ 5707960 w 5707960"/>
              <a:gd name="connsiteY2" fmla="*/ 6857998 h 6857998"/>
              <a:gd name="connsiteX3" fmla="*/ 3953235 w 5707960"/>
              <a:gd name="connsiteY3" fmla="*/ 6857998 h 6857998"/>
              <a:gd name="connsiteX4" fmla="*/ 0 w 5707960"/>
              <a:gd name="connsiteY4" fmla="*/ 3428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7960" h="6857998">
                <a:moveTo>
                  <a:pt x="3953232" y="0"/>
                </a:moveTo>
                <a:lnTo>
                  <a:pt x="5707960" y="0"/>
                </a:lnTo>
                <a:lnTo>
                  <a:pt x="5707960" y="6857998"/>
                </a:lnTo>
                <a:lnTo>
                  <a:pt x="3953235" y="6857998"/>
                </a:lnTo>
                <a:lnTo>
                  <a:pt x="0" y="342899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02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412C4F-917F-4B8A-9A09-54F3B0E7B1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00000" flipV="1">
            <a:off x="0" y="2"/>
            <a:ext cx="5707960" cy="6857998"/>
          </a:xfrm>
          <a:custGeom>
            <a:avLst/>
            <a:gdLst>
              <a:gd name="connsiteX0" fmla="*/ 3953232 w 5707960"/>
              <a:gd name="connsiteY0" fmla="*/ 0 h 6857998"/>
              <a:gd name="connsiteX1" fmla="*/ 5707960 w 5707960"/>
              <a:gd name="connsiteY1" fmla="*/ 0 h 6857998"/>
              <a:gd name="connsiteX2" fmla="*/ 5707960 w 5707960"/>
              <a:gd name="connsiteY2" fmla="*/ 6857998 h 6857998"/>
              <a:gd name="connsiteX3" fmla="*/ 3953235 w 5707960"/>
              <a:gd name="connsiteY3" fmla="*/ 6857998 h 6857998"/>
              <a:gd name="connsiteX4" fmla="*/ 0 w 5707960"/>
              <a:gd name="connsiteY4" fmla="*/ 3428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7960" h="6857998">
                <a:moveTo>
                  <a:pt x="3953232" y="0"/>
                </a:moveTo>
                <a:lnTo>
                  <a:pt x="5707960" y="0"/>
                </a:lnTo>
                <a:lnTo>
                  <a:pt x="5707960" y="6857998"/>
                </a:lnTo>
                <a:lnTo>
                  <a:pt x="3953235" y="6857998"/>
                </a:lnTo>
                <a:lnTo>
                  <a:pt x="0" y="342899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86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17DD12-59F9-4680-A36B-C5ED0EBFBE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4360" y="0"/>
            <a:ext cx="7063651" cy="6858000"/>
          </a:xfrm>
          <a:custGeom>
            <a:avLst/>
            <a:gdLst>
              <a:gd name="connsiteX0" fmla="*/ 2907655 w 7063651"/>
              <a:gd name="connsiteY0" fmla="*/ 0 h 6858000"/>
              <a:gd name="connsiteX1" fmla="*/ 7063651 w 7063651"/>
              <a:gd name="connsiteY1" fmla="*/ 0 h 6858000"/>
              <a:gd name="connsiteX2" fmla="*/ 4155996 w 7063651"/>
              <a:gd name="connsiteY2" fmla="*/ 3429000 h 6858000"/>
              <a:gd name="connsiteX3" fmla="*/ 7063651 w 7063651"/>
              <a:gd name="connsiteY3" fmla="*/ 6858000 h 6858000"/>
              <a:gd name="connsiteX4" fmla="*/ 2907655 w 7063651"/>
              <a:gd name="connsiteY4" fmla="*/ 6858000 h 6858000"/>
              <a:gd name="connsiteX5" fmla="*/ 0 w 7063651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63651" h="6858000">
                <a:moveTo>
                  <a:pt x="2907655" y="0"/>
                </a:moveTo>
                <a:lnTo>
                  <a:pt x="7063651" y="0"/>
                </a:lnTo>
                <a:lnTo>
                  <a:pt x="4155996" y="3429000"/>
                </a:lnTo>
                <a:lnTo>
                  <a:pt x="7063651" y="6858000"/>
                </a:lnTo>
                <a:lnTo>
                  <a:pt x="2907655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BBFF58-1064-4BD8-8CEE-DAE6CD8C1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85380" y="0"/>
            <a:ext cx="3406621" cy="6858000"/>
          </a:xfrm>
          <a:custGeom>
            <a:avLst/>
            <a:gdLst>
              <a:gd name="connsiteX0" fmla="*/ 2907655 w 3406621"/>
              <a:gd name="connsiteY0" fmla="*/ 0 h 6858000"/>
              <a:gd name="connsiteX1" fmla="*/ 3406621 w 3406621"/>
              <a:gd name="connsiteY1" fmla="*/ 0 h 6858000"/>
              <a:gd name="connsiteX2" fmla="*/ 3406621 w 3406621"/>
              <a:gd name="connsiteY2" fmla="*/ 6858000 h 6858000"/>
              <a:gd name="connsiteX3" fmla="*/ 2907655 w 3406621"/>
              <a:gd name="connsiteY3" fmla="*/ 6858000 h 6858000"/>
              <a:gd name="connsiteX4" fmla="*/ 0 w 3406621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621" h="6858000">
                <a:moveTo>
                  <a:pt x="2907655" y="0"/>
                </a:moveTo>
                <a:lnTo>
                  <a:pt x="3406621" y="0"/>
                </a:lnTo>
                <a:lnTo>
                  <a:pt x="3406621" y="6858000"/>
                </a:lnTo>
                <a:lnTo>
                  <a:pt x="2907655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104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B38622-3D60-4EF1-9020-9BFA77ABD8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31808" y="1"/>
            <a:ext cx="10060192" cy="4938748"/>
          </a:xfrm>
          <a:custGeom>
            <a:avLst/>
            <a:gdLst>
              <a:gd name="connsiteX0" fmla="*/ 4290834 w 10060192"/>
              <a:gd name="connsiteY0" fmla="*/ 0 h 4938748"/>
              <a:gd name="connsiteX1" fmla="*/ 10060192 w 10060192"/>
              <a:gd name="connsiteY1" fmla="*/ 0 h 4938748"/>
              <a:gd name="connsiteX2" fmla="*/ 10060192 w 10060192"/>
              <a:gd name="connsiteY2" fmla="*/ 4938748 h 4938748"/>
              <a:gd name="connsiteX3" fmla="*/ 0 w 10060192"/>
              <a:gd name="connsiteY3" fmla="*/ 4938748 h 493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0192" h="4938748">
                <a:moveTo>
                  <a:pt x="4290834" y="0"/>
                </a:moveTo>
                <a:lnTo>
                  <a:pt x="10060192" y="0"/>
                </a:lnTo>
                <a:lnTo>
                  <a:pt x="10060192" y="4938748"/>
                </a:lnTo>
                <a:lnTo>
                  <a:pt x="0" y="493874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C3DDD54-30FF-414C-BC1E-4987B8A2FD21}"/>
              </a:ext>
            </a:extLst>
          </p:cNvPr>
          <p:cNvSpPr/>
          <p:nvPr userDrawn="1"/>
        </p:nvSpPr>
        <p:spPr>
          <a:xfrm flipV="1">
            <a:off x="3797967" y="5724112"/>
            <a:ext cx="8394033" cy="1133883"/>
          </a:xfrm>
          <a:prstGeom prst="parallelogram">
            <a:avLst>
              <a:gd name="adj" fmla="val 8688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30200" dist="190500" dir="540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37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4D6E003-7288-4D00-8C09-40B8A3B20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93990" y="2157810"/>
            <a:ext cx="2190948" cy="1673060"/>
          </a:xfrm>
          <a:custGeom>
            <a:avLst/>
            <a:gdLst>
              <a:gd name="connsiteX0" fmla="*/ 1095475 w 2190950"/>
              <a:gd name="connsiteY0" fmla="*/ 0 h 1673062"/>
              <a:gd name="connsiteX1" fmla="*/ 2190950 w 2190950"/>
              <a:gd name="connsiteY1" fmla="*/ 547738 h 1673062"/>
              <a:gd name="connsiteX2" fmla="*/ 2190950 w 2190950"/>
              <a:gd name="connsiteY2" fmla="*/ 1673062 h 1673062"/>
              <a:gd name="connsiteX3" fmla="*/ 0 w 2190950"/>
              <a:gd name="connsiteY3" fmla="*/ 1673062 h 1673062"/>
              <a:gd name="connsiteX4" fmla="*/ 0 w 2190950"/>
              <a:gd name="connsiteY4" fmla="*/ 547738 h 167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950" h="1673062">
                <a:moveTo>
                  <a:pt x="1095475" y="0"/>
                </a:moveTo>
                <a:lnTo>
                  <a:pt x="2190950" y="547738"/>
                </a:lnTo>
                <a:lnTo>
                  <a:pt x="2190950" y="1673062"/>
                </a:lnTo>
                <a:lnTo>
                  <a:pt x="0" y="1673062"/>
                </a:lnTo>
                <a:lnTo>
                  <a:pt x="0" y="54773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F7E1272-F15E-407B-BCC6-BE535056F2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7065" y="2157809"/>
            <a:ext cx="2190950" cy="1673062"/>
          </a:xfrm>
          <a:custGeom>
            <a:avLst/>
            <a:gdLst>
              <a:gd name="connsiteX0" fmla="*/ 1095475 w 2190950"/>
              <a:gd name="connsiteY0" fmla="*/ 0 h 1673062"/>
              <a:gd name="connsiteX1" fmla="*/ 2190950 w 2190950"/>
              <a:gd name="connsiteY1" fmla="*/ 547738 h 1673062"/>
              <a:gd name="connsiteX2" fmla="*/ 2190950 w 2190950"/>
              <a:gd name="connsiteY2" fmla="*/ 1673062 h 1673062"/>
              <a:gd name="connsiteX3" fmla="*/ 0 w 2190950"/>
              <a:gd name="connsiteY3" fmla="*/ 1673062 h 1673062"/>
              <a:gd name="connsiteX4" fmla="*/ 0 w 2190950"/>
              <a:gd name="connsiteY4" fmla="*/ 547738 h 167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950" h="1673062">
                <a:moveTo>
                  <a:pt x="1095475" y="0"/>
                </a:moveTo>
                <a:lnTo>
                  <a:pt x="2190950" y="547738"/>
                </a:lnTo>
                <a:lnTo>
                  <a:pt x="2190950" y="1673062"/>
                </a:lnTo>
                <a:lnTo>
                  <a:pt x="0" y="1673062"/>
                </a:lnTo>
                <a:lnTo>
                  <a:pt x="0" y="54773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8AFA14B-3548-4D8A-9647-4D29667ED2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0141" y="2157809"/>
            <a:ext cx="2190950" cy="1673062"/>
          </a:xfrm>
          <a:custGeom>
            <a:avLst/>
            <a:gdLst>
              <a:gd name="connsiteX0" fmla="*/ 1095475 w 2190950"/>
              <a:gd name="connsiteY0" fmla="*/ 0 h 1673062"/>
              <a:gd name="connsiteX1" fmla="*/ 2190950 w 2190950"/>
              <a:gd name="connsiteY1" fmla="*/ 547738 h 1673062"/>
              <a:gd name="connsiteX2" fmla="*/ 2190950 w 2190950"/>
              <a:gd name="connsiteY2" fmla="*/ 1673062 h 1673062"/>
              <a:gd name="connsiteX3" fmla="*/ 0 w 2190950"/>
              <a:gd name="connsiteY3" fmla="*/ 1673062 h 1673062"/>
              <a:gd name="connsiteX4" fmla="*/ 0 w 2190950"/>
              <a:gd name="connsiteY4" fmla="*/ 547738 h 167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950" h="1673062">
                <a:moveTo>
                  <a:pt x="1095475" y="0"/>
                </a:moveTo>
                <a:lnTo>
                  <a:pt x="2190950" y="547738"/>
                </a:lnTo>
                <a:lnTo>
                  <a:pt x="2190950" y="1673062"/>
                </a:lnTo>
                <a:lnTo>
                  <a:pt x="0" y="1673062"/>
                </a:lnTo>
                <a:lnTo>
                  <a:pt x="0" y="54773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F915047-4B4D-478C-8255-5097DA355B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910" y="2157809"/>
            <a:ext cx="2190950" cy="1673062"/>
          </a:xfrm>
          <a:custGeom>
            <a:avLst/>
            <a:gdLst>
              <a:gd name="connsiteX0" fmla="*/ 1095475 w 2190950"/>
              <a:gd name="connsiteY0" fmla="*/ 0 h 1673062"/>
              <a:gd name="connsiteX1" fmla="*/ 2190950 w 2190950"/>
              <a:gd name="connsiteY1" fmla="*/ 547738 h 1673062"/>
              <a:gd name="connsiteX2" fmla="*/ 2190950 w 2190950"/>
              <a:gd name="connsiteY2" fmla="*/ 1673062 h 1673062"/>
              <a:gd name="connsiteX3" fmla="*/ 0 w 2190950"/>
              <a:gd name="connsiteY3" fmla="*/ 1673062 h 1673062"/>
              <a:gd name="connsiteX4" fmla="*/ 0 w 2190950"/>
              <a:gd name="connsiteY4" fmla="*/ 547738 h 167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950" h="1673062">
                <a:moveTo>
                  <a:pt x="1095475" y="0"/>
                </a:moveTo>
                <a:lnTo>
                  <a:pt x="2190950" y="547738"/>
                </a:lnTo>
                <a:lnTo>
                  <a:pt x="2190950" y="1673062"/>
                </a:lnTo>
                <a:lnTo>
                  <a:pt x="0" y="1673062"/>
                </a:lnTo>
                <a:lnTo>
                  <a:pt x="0" y="54773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DF9BF23-003E-4E03-8460-A67ABB2B4055}"/>
              </a:ext>
            </a:extLst>
          </p:cNvPr>
          <p:cNvSpPr/>
          <p:nvPr userDrawn="1"/>
        </p:nvSpPr>
        <p:spPr>
          <a:xfrm>
            <a:off x="3600399" y="3830870"/>
            <a:ext cx="2378126" cy="1512752"/>
          </a:xfrm>
          <a:custGeom>
            <a:avLst/>
            <a:gdLst>
              <a:gd name="connsiteX0" fmla="*/ 0 w 2190952"/>
              <a:gd name="connsiteY0" fmla="*/ 0 h 1512752"/>
              <a:gd name="connsiteX1" fmla="*/ 2190952 w 2190952"/>
              <a:gd name="connsiteY1" fmla="*/ 0 h 1512752"/>
              <a:gd name="connsiteX2" fmla="*/ 2190952 w 2190952"/>
              <a:gd name="connsiteY2" fmla="*/ 974408 h 1512752"/>
              <a:gd name="connsiteX3" fmla="*/ 1095476 w 2190952"/>
              <a:gd name="connsiteY3" fmla="*/ 1512752 h 1512752"/>
              <a:gd name="connsiteX4" fmla="*/ 0 w 2190952"/>
              <a:gd name="connsiteY4" fmla="*/ 974408 h 15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952" h="1512752">
                <a:moveTo>
                  <a:pt x="0" y="0"/>
                </a:moveTo>
                <a:lnTo>
                  <a:pt x="2190952" y="0"/>
                </a:lnTo>
                <a:lnTo>
                  <a:pt x="2190952" y="974408"/>
                </a:lnTo>
                <a:lnTo>
                  <a:pt x="1095476" y="1512752"/>
                </a:lnTo>
                <a:lnTo>
                  <a:pt x="0" y="97440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30200" dist="190500" dir="540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19DBA77-F58A-4053-B848-AF1AA777C6E7}"/>
              </a:ext>
            </a:extLst>
          </p:cNvPr>
          <p:cNvSpPr/>
          <p:nvPr userDrawn="1"/>
        </p:nvSpPr>
        <p:spPr>
          <a:xfrm>
            <a:off x="6213476" y="3830870"/>
            <a:ext cx="2378126" cy="1512752"/>
          </a:xfrm>
          <a:custGeom>
            <a:avLst/>
            <a:gdLst>
              <a:gd name="connsiteX0" fmla="*/ 0 w 2190952"/>
              <a:gd name="connsiteY0" fmla="*/ 0 h 1512752"/>
              <a:gd name="connsiteX1" fmla="*/ 2190952 w 2190952"/>
              <a:gd name="connsiteY1" fmla="*/ 0 h 1512752"/>
              <a:gd name="connsiteX2" fmla="*/ 2190952 w 2190952"/>
              <a:gd name="connsiteY2" fmla="*/ 974408 h 1512752"/>
              <a:gd name="connsiteX3" fmla="*/ 1095476 w 2190952"/>
              <a:gd name="connsiteY3" fmla="*/ 1512752 h 1512752"/>
              <a:gd name="connsiteX4" fmla="*/ 0 w 2190952"/>
              <a:gd name="connsiteY4" fmla="*/ 974408 h 15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952" h="1512752">
                <a:moveTo>
                  <a:pt x="0" y="0"/>
                </a:moveTo>
                <a:lnTo>
                  <a:pt x="2190952" y="0"/>
                </a:lnTo>
                <a:lnTo>
                  <a:pt x="2190952" y="974408"/>
                </a:lnTo>
                <a:lnTo>
                  <a:pt x="1095476" y="1512752"/>
                </a:lnTo>
                <a:lnTo>
                  <a:pt x="0" y="9744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30200" dist="190500" dir="540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DCE07DE-10AF-42E7-9D63-56E9DBDB6131}"/>
              </a:ext>
            </a:extLst>
          </p:cNvPr>
          <p:cNvSpPr/>
          <p:nvPr userDrawn="1"/>
        </p:nvSpPr>
        <p:spPr>
          <a:xfrm>
            <a:off x="8826553" y="3830870"/>
            <a:ext cx="2378126" cy="1512752"/>
          </a:xfrm>
          <a:custGeom>
            <a:avLst/>
            <a:gdLst>
              <a:gd name="connsiteX0" fmla="*/ 0 w 2190952"/>
              <a:gd name="connsiteY0" fmla="*/ 0 h 1512752"/>
              <a:gd name="connsiteX1" fmla="*/ 2190952 w 2190952"/>
              <a:gd name="connsiteY1" fmla="*/ 0 h 1512752"/>
              <a:gd name="connsiteX2" fmla="*/ 2190952 w 2190952"/>
              <a:gd name="connsiteY2" fmla="*/ 974408 h 1512752"/>
              <a:gd name="connsiteX3" fmla="*/ 1095476 w 2190952"/>
              <a:gd name="connsiteY3" fmla="*/ 1512752 h 1512752"/>
              <a:gd name="connsiteX4" fmla="*/ 0 w 2190952"/>
              <a:gd name="connsiteY4" fmla="*/ 974408 h 15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952" h="1512752">
                <a:moveTo>
                  <a:pt x="0" y="0"/>
                </a:moveTo>
                <a:lnTo>
                  <a:pt x="2190952" y="0"/>
                </a:lnTo>
                <a:lnTo>
                  <a:pt x="2190952" y="974408"/>
                </a:lnTo>
                <a:lnTo>
                  <a:pt x="1095476" y="1512752"/>
                </a:lnTo>
                <a:lnTo>
                  <a:pt x="0" y="97440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30200" dist="190500" dir="540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7B522FF-1D64-4A13-8D11-948F046B6275}"/>
              </a:ext>
            </a:extLst>
          </p:cNvPr>
          <p:cNvSpPr/>
          <p:nvPr userDrawn="1"/>
        </p:nvSpPr>
        <p:spPr>
          <a:xfrm>
            <a:off x="987322" y="3830870"/>
            <a:ext cx="2378126" cy="1512752"/>
          </a:xfrm>
          <a:custGeom>
            <a:avLst/>
            <a:gdLst>
              <a:gd name="connsiteX0" fmla="*/ 0 w 2190952"/>
              <a:gd name="connsiteY0" fmla="*/ 0 h 1512752"/>
              <a:gd name="connsiteX1" fmla="*/ 2190952 w 2190952"/>
              <a:gd name="connsiteY1" fmla="*/ 0 h 1512752"/>
              <a:gd name="connsiteX2" fmla="*/ 2190952 w 2190952"/>
              <a:gd name="connsiteY2" fmla="*/ 974408 h 1512752"/>
              <a:gd name="connsiteX3" fmla="*/ 1095476 w 2190952"/>
              <a:gd name="connsiteY3" fmla="*/ 1512752 h 1512752"/>
              <a:gd name="connsiteX4" fmla="*/ 0 w 2190952"/>
              <a:gd name="connsiteY4" fmla="*/ 974408 h 15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952" h="1512752">
                <a:moveTo>
                  <a:pt x="0" y="0"/>
                </a:moveTo>
                <a:lnTo>
                  <a:pt x="2190952" y="0"/>
                </a:lnTo>
                <a:lnTo>
                  <a:pt x="2190952" y="974408"/>
                </a:lnTo>
                <a:lnTo>
                  <a:pt x="1095476" y="1512752"/>
                </a:lnTo>
                <a:lnTo>
                  <a:pt x="0" y="9744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30200" dist="190500" dir="540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8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A067-8BAE-929F-E58F-D1A40055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0234E-C315-A4EC-1331-9E93058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A6543-69C7-B50F-0A43-D13A8716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C8718-0B23-B9F5-0629-7F6650B3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85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666613F-CCAE-4DE5-97EE-0B7694A22D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4483" y="0"/>
            <a:ext cx="7285615" cy="3429000"/>
          </a:xfrm>
          <a:custGeom>
            <a:avLst/>
            <a:gdLst>
              <a:gd name="connsiteX0" fmla="*/ 3021188 w 7285615"/>
              <a:gd name="connsiteY0" fmla="*/ 0 h 3429000"/>
              <a:gd name="connsiteX1" fmla="*/ 7285615 w 7285615"/>
              <a:gd name="connsiteY1" fmla="*/ 0 h 3429000"/>
              <a:gd name="connsiteX2" fmla="*/ 4264426 w 7285615"/>
              <a:gd name="connsiteY2" fmla="*/ 3429000 h 3429000"/>
              <a:gd name="connsiteX3" fmla="*/ 0 w 7285615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5615" h="3429000">
                <a:moveTo>
                  <a:pt x="3021188" y="0"/>
                </a:moveTo>
                <a:lnTo>
                  <a:pt x="7285615" y="0"/>
                </a:lnTo>
                <a:lnTo>
                  <a:pt x="4264426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A7962BA-A408-4EB6-B1CA-BF7441BA6F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63" y="3429000"/>
            <a:ext cx="7285616" cy="3429000"/>
          </a:xfrm>
          <a:custGeom>
            <a:avLst/>
            <a:gdLst>
              <a:gd name="connsiteX0" fmla="*/ 3021189 w 7285616"/>
              <a:gd name="connsiteY0" fmla="*/ 0 h 3429000"/>
              <a:gd name="connsiteX1" fmla="*/ 7285616 w 7285616"/>
              <a:gd name="connsiteY1" fmla="*/ 0 h 3429000"/>
              <a:gd name="connsiteX2" fmla="*/ 4264427 w 7285616"/>
              <a:gd name="connsiteY2" fmla="*/ 3429000 h 3429000"/>
              <a:gd name="connsiteX3" fmla="*/ 0 w 728561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5616" h="3429000">
                <a:moveTo>
                  <a:pt x="3021189" y="0"/>
                </a:moveTo>
                <a:lnTo>
                  <a:pt x="7285616" y="0"/>
                </a:lnTo>
                <a:lnTo>
                  <a:pt x="4264427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CC9513-CA42-4F83-B948-1905577983B5}"/>
              </a:ext>
            </a:extLst>
          </p:cNvPr>
          <p:cNvGrpSpPr/>
          <p:nvPr userDrawn="1"/>
        </p:nvGrpSpPr>
        <p:grpSpPr>
          <a:xfrm>
            <a:off x="3850021" y="-3"/>
            <a:ext cx="8341980" cy="6858003"/>
            <a:chOff x="3850021" y="-3"/>
            <a:chExt cx="8341980" cy="685800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2579088-E3AD-4E6C-BB04-5B3B1A89E0D7}"/>
                </a:ext>
              </a:extLst>
            </p:cNvPr>
            <p:cNvSpPr/>
            <p:nvPr/>
          </p:nvSpPr>
          <p:spPr>
            <a:xfrm rot="10800000" flipH="1" flipV="1">
              <a:off x="6228077" y="85048"/>
              <a:ext cx="5963922" cy="6772952"/>
            </a:xfrm>
            <a:custGeom>
              <a:avLst/>
              <a:gdLst>
                <a:gd name="connsiteX0" fmla="*/ 5963922 w 5963922"/>
                <a:gd name="connsiteY0" fmla="*/ 0 h 6772952"/>
                <a:gd name="connsiteX1" fmla="*/ 5963922 w 5963922"/>
                <a:gd name="connsiteY1" fmla="*/ 6245395 h 6772952"/>
                <a:gd name="connsiteX2" fmla="*/ 5499381 w 5963922"/>
                <a:gd name="connsiteY2" fmla="*/ 6772952 h 6772952"/>
                <a:gd name="connsiteX3" fmla="*/ 0 w 5963922"/>
                <a:gd name="connsiteY3" fmla="*/ 6772952 h 677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3922" h="6772952">
                  <a:moveTo>
                    <a:pt x="5963922" y="0"/>
                  </a:moveTo>
                  <a:lnTo>
                    <a:pt x="5963922" y="6245395"/>
                  </a:lnTo>
                  <a:lnTo>
                    <a:pt x="5499381" y="6772952"/>
                  </a:lnTo>
                  <a:lnTo>
                    <a:pt x="0" y="67729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D31F86E-A7C1-4EB8-AEDE-CCD049C8D2B4}"/>
                </a:ext>
              </a:extLst>
            </p:cNvPr>
            <p:cNvSpPr/>
            <p:nvPr/>
          </p:nvSpPr>
          <p:spPr>
            <a:xfrm flipV="1">
              <a:off x="3850021" y="-3"/>
              <a:ext cx="8341980" cy="6858003"/>
            </a:xfrm>
            <a:custGeom>
              <a:avLst/>
              <a:gdLst>
                <a:gd name="connsiteX0" fmla="*/ 0 w 8341980"/>
                <a:gd name="connsiteY0" fmla="*/ 6858003 h 6858003"/>
                <a:gd name="connsiteX1" fmla="*/ 4397312 w 8341980"/>
                <a:gd name="connsiteY1" fmla="*/ 6858003 h 6858003"/>
                <a:gd name="connsiteX2" fmla="*/ 8341980 w 8341980"/>
                <a:gd name="connsiteY2" fmla="*/ 2378226 h 6858003"/>
                <a:gd name="connsiteX3" fmla="*/ 8341980 w 8341980"/>
                <a:gd name="connsiteY3" fmla="*/ 0 h 6858003"/>
                <a:gd name="connsiteX4" fmla="*/ 6038815 w 8341980"/>
                <a:gd name="connsiteY4" fmla="*/ 0 h 685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1980" h="6858003">
                  <a:moveTo>
                    <a:pt x="0" y="6858003"/>
                  </a:moveTo>
                  <a:lnTo>
                    <a:pt x="4397312" y="6858003"/>
                  </a:lnTo>
                  <a:lnTo>
                    <a:pt x="8341980" y="2378226"/>
                  </a:lnTo>
                  <a:lnTo>
                    <a:pt x="8341980" y="0"/>
                  </a:lnTo>
                  <a:lnTo>
                    <a:pt x="603881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3D5F560-CD5F-4AA7-B684-ADE553C40D4F}"/>
                </a:ext>
              </a:extLst>
            </p:cNvPr>
            <p:cNvSpPr/>
            <p:nvPr/>
          </p:nvSpPr>
          <p:spPr>
            <a:xfrm>
              <a:off x="4502150" y="3193891"/>
              <a:ext cx="4344576" cy="2392522"/>
            </a:xfrm>
            <a:prstGeom prst="triangle">
              <a:avLst/>
            </a:prstGeom>
            <a:solidFill>
              <a:srgbClr val="1D1D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raphic 6">
              <a:extLst>
                <a:ext uri="{FF2B5EF4-FFF2-40B4-BE49-F238E27FC236}">
                  <a16:creationId xmlns:a16="http://schemas.microsoft.com/office/drawing/2014/main" id="{4D53C1EE-5BCF-4A81-9091-9F369CC1EB3E}"/>
                </a:ext>
              </a:extLst>
            </p:cNvPr>
            <p:cNvSpPr/>
            <p:nvPr/>
          </p:nvSpPr>
          <p:spPr>
            <a:xfrm>
              <a:off x="7360150" y="4761896"/>
              <a:ext cx="4164755" cy="824518"/>
            </a:xfrm>
            <a:prstGeom prst="parallelogram">
              <a:avLst>
                <a:gd name="adj" fmla="val 88107"/>
              </a:avLst>
            </a:pr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EF514C3A-25EB-43F0-B5BC-EB13C9C7D627}"/>
                </a:ext>
              </a:extLst>
            </p:cNvPr>
            <p:cNvSpPr/>
            <p:nvPr/>
          </p:nvSpPr>
          <p:spPr>
            <a:xfrm rot="10800000">
              <a:off x="8394763" y="-3"/>
              <a:ext cx="3742923" cy="215757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16C69A-10DE-4840-886A-464959C54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112" y="1271589"/>
            <a:ext cx="6444796" cy="3432869"/>
          </a:xfrm>
          <a:custGeom>
            <a:avLst/>
            <a:gdLst>
              <a:gd name="connsiteX0" fmla="*/ 0 w 6444796"/>
              <a:gd name="connsiteY0" fmla="*/ 0 h 3432869"/>
              <a:gd name="connsiteX1" fmla="*/ 3425390 w 6444796"/>
              <a:gd name="connsiteY1" fmla="*/ 0 h 3432869"/>
              <a:gd name="connsiteX2" fmla="*/ 6444796 w 6444796"/>
              <a:gd name="connsiteY2" fmla="*/ 3429000 h 3432869"/>
              <a:gd name="connsiteX3" fmla="*/ 3052264 w 6444796"/>
              <a:gd name="connsiteY3" fmla="*/ 3429000 h 3432869"/>
              <a:gd name="connsiteX4" fmla="*/ 3048857 w 6444796"/>
              <a:gd name="connsiteY4" fmla="*/ 3432869 h 3432869"/>
              <a:gd name="connsiteX5" fmla="*/ 1694364 w 6444796"/>
              <a:gd name="connsiteY5" fmla="*/ 1922303 h 3432869"/>
              <a:gd name="connsiteX6" fmla="*/ 1693516 w 6444796"/>
              <a:gd name="connsiteY6" fmla="*/ 1923249 h 343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4796" h="3432869">
                <a:moveTo>
                  <a:pt x="0" y="0"/>
                </a:moveTo>
                <a:lnTo>
                  <a:pt x="3425390" y="0"/>
                </a:lnTo>
                <a:lnTo>
                  <a:pt x="6444796" y="3429000"/>
                </a:lnTo>
                <a:lnTo>
                  <a:pt x="3052264" y="3429000"/>
                </a:lnTo>
                <a:lnTo>
                  <a:pt x="3048857" y="3432869"/>
                </a:lnTo>
                <a:lnTo>
                  <a:pt x="1694364" y="1922303"/>
                </a:lnTo>
                <a:lnTo>
                  <a:pt x="1693516" y="1923249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97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5BFFC7-43B3-430E-9692-C41D2277E7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527"/>
            <a:ext cx="12192000" cy="6850947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431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CCA34C-F765-4D63-8978-B2D6459C77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4436" y="3492868"/>
            <a:ext cx="3047565" cy="2031323"/>
          </a:xfrm>
          <a:custGeom>
            <a:avLst/>
            <a:gdLst>
              <a:gd name="connsiteX0" fmla="*/ 735115 w 3047565"/>
              <a:gd name="connsiteY0" fmla="*/ 0 h 2031323"/>
              <a:gd name="connsiteX1" fmla="*/ 3047565 w 3047565"/>
              <a:gd name="connsiteY1" fmla="*/ 0 h 2031323"/>
              <a:gd name="connsiteX2" fmla="*/ 3047565 w 3047565"/>
              <a:gd name="connsiteY2" fmla="*/ 999335 h 2031323"/>
              <a:gd name="connsiteX3" fmla="*/ 2674099 w 3047565"/>
              <a:gd name="connsiteY3" fmla="*/ 2031323 h 2031323"/>
              <a:gd name="connsiteX4" fmla="*/ 0 w 3047565"/>
              <a:gd name="connsiteY4" fmla="*/ 2031323 h 203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565" h="2031323">
                <a:moveTo>
                  <a:pt x="735115" y="0"/>
                </a:moveTo>
                <a:lnTo>
                  <a:pt x="3047565" y="0"/>
                </a:lnTo>
                <a:lnTo>
                  <a:pt x="3047565" y="999335"/>
                </a:lnTo>
                <a:lnTo>
                  <a:pt x="2674099" y="2031323"/>
                </a:lnTo>
                <a:lnTo>
                  <a:pt x="0" y="203132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8FA1A7B-F3DE-4855-A41E-B4D3065485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7518" y="4162116"/>
            <a:ext cx="3077443" cy="1833643"/>
          </a:xfrm>
          <a:custGeom>
            <a:avLst/>
            <a:gdLst>
              <a:gd name="connsiteX0" fmla="*/ 663577 w 3077443"/>
              <a:gd name="connsiteY0" fmla="*/ 0 h 1833643"/>
              <a:gd name="connsiteX1" fmla="*/ 3077443 w 3077443"/>
              <a:gd name="connsiteY1" fmla="*/ 0 h 1833643"/>
              <a:gd name="connsiteX2" fmla="*/ 2413866 w 3077443"/>
              <a:gd name="connsiteY2" fmla="*/ 1833643 h 1833643"/>
              <a:gd name="connsiteX3" fmla="*/ 0 w 3077443"/>
              <a:gd name="connsiteY3" fmla="*/ 1833643 h 183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7443" h="1833643">
                <a:moveTo>
                  <a:pt x="663577" y="0"/>
                </a:moveTo>
                <a:lnTo>
                  <a:pt x="3077443" y="0"/>
                </a:lnTo>
                <a:lnTo>
                  <a:pt x="2413866" y="1833643"/>
                </a:lnTo>
                <a:lnTo>
                  <a:pt x="0" y="183364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E7C068E-787D-4E02-A740-681EB88D06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89201" y="2652485"/>
            <a:ext cx="5064559" cy="3795888"/>
          </a:xfrm>
          <a:custGeom>
            <a:avLst/>
            <a:gdLst>
              <a:gd name="connsiteX0" fmla="*/ 1373694 w 5064559"/>
              <a:gd name="connsiteY0" fmla="*/ 0 h 3795888"/>
              <a:gd name="connsiteX1" fmla="*/ 5064559 w 5064559"/>
              <a:gd name="connsiteY1" fmla="*/ 0 h 3795888"/>
              <a:gd name="connsiteX2" fmla="*/ 3690865 w 5064559"/>
              <a:gd name="connsiteY2" fmla="*/ 3795888 h 3795888"/>
              <a:gd name="connsiteX3" fmla="*/ 0 w 5064559"/>
              <a:gd name="connsiteY3" fmla="*/ 3795888 h 37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4559" h="3795888">
                <a:moveTo>
                  <a:pt x="1373694" y="0"/>
                </a:moveTo>
                <a:lnTo>
                  <a:pt x="5064559" y="0"/>
                </a:lnTo>
                <a:lnTo>
                  <a:pt x="3690865" y="3795888"/>
                </a:lnTo>
                <a:lnTo>
                  <a:pt x="0" y="379588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A0F3F0-97E0-4E67-9041-236DAB2645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652486"/>
            <a:ext cx="3762374" cy="2567214"/>
          </a:xfrm>
          <a:custGeom>
            <a:avLst/>
            <a:gdLst>
              <a:gd name="connsiteX0" fmla="*/ 382811 w 3762374"/>
              <a:gd name="connsiteY0" fmla="*/ 0 h 2567214"/>
              <a:gd name="connsiteX1" fmla="*/ 3762374 w 3762374"/>
              <a:gd name="connsiteY1" fmla="*/ 0 h 2567214"/>
              <a:gd name="connsiteX2" fmla="*/ 2833325 w 3762374"/>
              <a:gd name="connsiteY2" fmla="*/ 2567214 h 2567214"/>
              <a:gd name="connsiteX3" fmla="*/ 0 w 3762374"/>
              <a:gd name="connsiteY3" fmla="*/ 2567214 h 2567214"/>
              <a:gd name="connsiteX4" fmla="*/ 0 w 3762374"/>
              <a:gd name="connsiteY4" fmla="*/ 1057811 h 256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374" h="2567214">
                <a:moveTo>
                  <a:pt x="382811" y="0"/>
                </a:moveTo>
                <a:lnTo>
                  <a:pt x="3762374" y="0"/>
                </a:lnTo>
                <a:lnTo>
                  <a:pt x="2833325" y="2567214"/>
                </a:lnTo>
                <a:lnTo>
                  <a:pt x="0" y="2567214"/>
                </a:lnTo>
                <a:lnTo>
                  <a:pt x="0" y="105781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9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57D1EA0-8B2C-49BA-B3CB-FB26D3E615F3}"/>
              </a:ext>
            </a:extLst>
          </p:cNvPr>
          <p:cNvSpPr/>
          <p:nvPr userDrawn="1"/>
        </p:nvSpPr>
        <p:spPr>
          <a:xfrm flipV="1">
            <a:off x="4136526" y="0"/>
            <a:ext cx="8055474" cy="2216908"/>
          </a:xfrm>
          <a:custGeom>
            <a:avLst/>
            <a:gdLst>
              <a:gd name="connsiteX0" fmla="*/ 8055474 w 8055474"/>
              <a:gd name="connsiteY0" fmla="*/ 2216908 h 2216908"/>
              <a:gd name="connsiteX1" fmla="*/ 0 w 8055474"/>
              <a:gd name="connsiteY1" fmla="*/ 2216908 h 2216908"/>
              <a:gd name="connsiteX2" fmla="*/ 2078218 w 8055474"/>
              <a:gd name="connsiteY2" fmla="*/ 0 h 2216908"/>
              <a:gd name="connsiteX3" fmla="*/ 8055474 w 8055474"/>
              <a:gd name="connsiteY3" fmla="*/ 0 h 221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5474" h="2216908">
                <a:moveTo>
                  <a:pt x="8055474" y="2216908"/>
                </a:moveTo>
                <a:lnTo>
                  <a:pt x="0" y="2216908"/>
                </a:lnTo>
                <a:lnTo>
                  <a:pt x="2078218" y="0"/>
                </a:lnTo>
                <a:lnTo>
                  <a:pt x="805547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AA351D-1F06-488F-BA78-094D1C5FB4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49221" y="0"/>
            <a:ext cx="9342780" cy="6858000"/>
          </a:xfrm>
          <a:custGeom>
            <a:avLst/>
            <a:gdLst>
              <a:gd name="connsiteX0" fmla="*/ 6553312 w 9342780"/>
              <a:gd name="connsiteY0" fmla="*/ 0 h 6858000"/>
              <a:gd name="connsiteX1" fmla="*/ 9342780 w 9342780"/>
              <a:gd name="connsiteY1" fmla="*/ 0 h 6858000"/>
              <a:gd name="connsiteX2" fmla="*/ 9342780 w 9342780"/>
              <a:gd name="connsiteY2" fmla="*/ 6858000 h 6858000"/>
              <a:gd name="connsiteX3" fmla="*/ 0 w 93427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42780" h="6858000">
                <a:moveTo>
                  <a:pt x="6553312" y="0"/>
                </a:moveTo>
                <a:lnTo>
                  <a:pt x="9342780" y="0"/>
                </a:lnTo>
                <a:lnTo>
                  <a:pt x="93427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76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E5592A0-3A3A-4A39-B030-883E3FA5EF80}"/>
              </a:ext>
            </a:extLst>
          </p:cNvPr>
          <p:cNvSpPr/>
          <p:nvPr userDrawn="1"/>
        </p:nvSpPr>
        <p:spPr>
          <a:xfrm flipH="1" flipV="1">
            <a:off x="0" y="0"/>
            <a:ext cx="8055474" cy="2216908"/>
          </a:xfrm>
          <a:custGeom>
            <a:avLst/>
            <a:gdLst>
              <a:gd name="connsiteX0" fmla="*/ 8055474 w 8055474"/>
              <a:gd name="connsiteY0" fmla="*/ 2216908 h 2216908"/>
              <a:gd name="connsiteX1" fmla="*/ 0 w 8055474"/>
              <a:gd name="connsiteY1" fmla="*/ 2216908 h 2216908"/>
              <a:gd name="connsiteX2" fmla="*/ 2078218 w 8055474"/>
              <a:gd name="connsiteY2" fmla="*/ 0 h 2216908"/>
              <a:gd name="connsiteX3" fmla="*/ 8055474 w 8055474"/>
              <a:gd name="connsiteY3" fmla="*/ 0 h 221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5474" h="2216908">
                <a:moveTo>
                  <a:pt x="8055474" y="2216908"/>
                </a:moveTo>
                <a:lnTo>
                  <a:pt x="0" y="2216908"/>
                </a:lnTo>
                <a:lnTo>
                  <a:pt x="2078218" y="0"/>
                </a:lnTo>
                <a:lnTo>
                  <a:pt x="805547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A88E3-364E-451F-A47A-7AE4A6471E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7996"/>
          </a:xfrm>
          <a:custGeom>
            <a:avLst/>
            <a:gdLst>
              <a:gd name="connsiteX0" fmla="*/ 0 w 12192000"/>
              <a:gd name="connsiteY0" fmla="*/ 0 h 6857996"/>
              <a:gd name="connsiteX1" fmla="*/ 3847459 w 12192000"/>
              <a:gd name="connsiteY1" fmla="*/ 0 h 6857996"/>
              <a:gd name="connsiteX2" fmla="*/ 7113446 w 12192000"/>
              <a:gd name="connsiteY2" fmla="*/ 3427563 h 6857996"/>
              <a:gd name="connsiteX3" fmla="*/ 12192000 w 12192000"/>
              <a:gd name="connsiteY3" fmla="*/ 3427563 h 6857996"/>
              <a:gd name="connsiteX4" fmla="*/ 12192000 w 12192000"/>
              <a:gd name="connsiteY4" fmla="*/ 6857996 h 6857996"/>
              <a:gd name="connsiteX5" fmla="*/ 0 w 12192000"/>
              <a:gd name="connsiteY5" fmla="*/ 6857996 h 6857996"/>
              <a:gd name="connsiteX6" fmla="*/ 0 w 12192000"/>
              <a:gd name="connsiteY6" fmla="*/ 3430437 h 6857996"/>
              <a:gd name="connsiteX7" fmla="*/ 0 w 12192000"/>
              <a:gd name="connsiteY7" fmla="*/ 3427563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7996">
                <a:moveTo>
                  <a:pt x="0" y="0"/>
                </a:moveTo>
                <a:lnTo>
                  <a:pt x="3847459" y="0"/>
                </a:lnTo>
                <a:lnTo>
                  <a:pt x="7113446" y="3427563"/>
                </a:lnTo>
                <a:lnTo>
                  <a:pt x="12192000" y="3427563"/>
                </a:lnTo>
                <a:lnTo>
                  <a:pt x="12192000" y="6857996"/>
                </a:lnTo>
                <a:lnTo>
                  <a:pt x="0" y="6857996"/>
                </a:lnTo>
                <a:lnTo>
                  <a:pt x="0" y="3430437"/>
                </a:lnTo>
                <a:lnTo>
                  <a:pt x="0" y="342756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988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188E6A-7F8E-47E8-A4D1-20D72348084B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0ED228-40CB-4076-92FD-D70067ECDD52}"/>
                </a:ext>
              </a:extLst>
            </p:cNvPr>
            <p:cNvGrpSpPr/>
            <p:nvPr userDrawn="1"/>
          </p:nvGrpSpPr>
          <p:grpSpPr>
            <a:xfrm>
              <a:off x="4792748" y="0"/>
              <a:ext cx="7399252" cy="6858000"/>
              <a:chOff x="4792748" y="0"/>
              <a:chExt cx="7399252" cy="685800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1B65C15-8568-40F3-BB3A-785D66D4EBE9}"/>
                  </a:ext>
                </a:extLst>
              </p:cNvPr>
              <p:cNvGrpSpPr/>
              <p:nvPr/>
            </p:nvGrpSpPr>
            <p:grpSpPr>
              <a:xfrm>
                <a:off x="4792748" y="0"/>
                <a:ext cx="7399252" cy="6858000"/>
                <a:chOff x="4792748" y="0"/>
                <a:chExt cx="7399252" cy="6858000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FB63EA65-23A3-479B-BCDC-50C19E0E4736}"/>
                    </a:ext>
                  </a:extLst>
                </p:cNvPr>
                <p:cNvSpPr/>
                <p:nvPr/>
              </p:nvSpPr>
              <p:spPr>
                <a:xfrm flipH="1">
                  <a:off x="4792748" y="0"/>
                  <a:ext cx="7399252" cy="6858000"/>
                </a:xfrm>
                <a:custGeom>
                  <a:avLst/>
                  <a:gdLst>
                    <a:gd name="connsiteX0" fmla="*/ 2266034 w 7399252"/>
                    <a:gd name="connsiteY0" fmla="*/ 0 h 6858000"/>
                    <a:gd name="connsiteX1" fmla="*/ 7399252 w 7399252"/>
                    <a:gd name="connsiteY1" fmla="*/ 0 h 6858000"/>
                    <a:gd name="connsiteX2" fmla="*/ 1011162 w 7399252"/>
                    <a:gd name="connsiteY2" fmla="*/ 6858000 h 6858000"/>
                    <a:gd name="connsiteX3" fmla="*/ 0 w 7399252"/>
                    <a:gd name="connsiteY3" fmla="*/ 6858000 h 6858000"/>
                    <a:gd name="connsiteX4" fmla="*/ 0 w 7399252"/>
                    <a:gd name="connsiteY4" fmla="*/ 2432724 h 685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9252" h="6858000">
                      <a:moveTo>
                        <a:pt x="2266034" y="0"/>
                      </a:moveTo>
                      <a:lnTo>
                        <a:pt x="7399252" y="0"/>
                      </a:lnTo>
                      <a:lnTo>
                        <a:pt x="1011162" y="6858000"/>
                      </a:lnTo>
                      <a:lnTo>
                        <a:pt x="0" y="6858000"/>
                      </a:lnTo>
                      <a:lnTo>
                        <a:pt x="0" y="243272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BEE5FD92-5A28-4978-AD89-86DCB7E0E599}"/>
                    </a:ext>
                  </a:extLst>
                </p:cNvPr>
                <p:cNvSpPr/>
                <p:nvPr/>
              </p:nvSpPr>
              <p:spPr>
                <a:xfrm flipH="1">
                  <a:off x="10061884" y="4060896"/>
                  <a:ext cx="1191689" cy="1279350"/>
                </a:xfrm>
                <a:custGeom>
                  <a:avLst/>
                  <a:gdLst>
                    <a:gd name="connsiteX0" fmla="*/ 1191689 w 1191689"/>
                    <a:gd name="connsiteY0" fmla="*/ 0 h 1279350"/>
                    <a:gd name="connsiteX1" fmla="*/ 1191689 w 1191689"/>
                    <a:gd name="connsiteY1" fmla="*/ 1029953 h 1279350"/>
                    <a:gd name="connsiteX2" fmla="*/ 959381 w 1191689"/>
                    <a:gd name="connsiteY2" fmla="*/ 1279350 h 1279350"/>
                    <a:gd name="connsiteX3" fmla="*/ 0 w 1191689"/>
                    <a:gd name="connsiteY3" fmla="*/ 1279350 h 1279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1689" h="1279350">
                      <a:moveTo>
                        <a:pt x="1191689" y="0"/>
                      </a:moveTo>
                      <a:lnTo>
                        <a:pt x="1191689" y="1029953"/>
                      </a:lnTo>
                      <a:lnTo>
                        <a:pt x="959381" y="1279350"/>
                      </a:lnTo>
                      <a:lnTo>
                        <a:pt x="0" y="1279350"/>
                      </a:lnTo>
                      <a:close/>
                    </a:path>
                  </a:pathLst>
                </a:cu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C581584A-D52F-4C8A-AD17-324C0D36DE0D}"/>
                  </a:ext>
                </a:extLst>
              </p:cNvPr>
              <p:cNvSpPr/>
              <p:nvPr/>
            </p:nvSpPr>
            <p:spPr>
              <a:xfrm rot="10800000">
                <a:off x="6592809" y="843918"/>
                <a:ext cx="1084344" cy="57506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6855E2ED-224B-4BA4-8849-CE48BCD62EEA}"/>
                  </a:ext>
                </a:extLst>
              </p:cNvPr>
              <p:cNvSpPr/>
              <p:nvPr/>
            </p:nvSpPr>
            <p:spPr>
              <a:xfrm rot="10800000" flipV="1">
                <a:off x="9772645" y="991817"/>
                <a:ext cx="392805" cy="208318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7D0D7E10-0F8A-4633-A945-CA8D0413A52A}"/>
                  </a:ext>
                </a:extLst>
              </p:cNvPr>
              <p:cNvSpPr/>
              <p:nvPr/>
            </p:nvSpPr>
            <p:spPr>
              <a:xfrm rot="10800000">
                <a:off x="10808325" y="3063657"/>
                <a:ext cx="454118" cy="24083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F54652F-FF7B-46E7-A6BF-626E96EA57AE}"/>
                </a:ext>
              </a:extLst>
            </p:cNvPr>
            <p:cNvSpPr/>
            <p:nvPr userDrawn="1"/>
          </p:nvSpPr>
          <p:spPr>
            <a:xfrm flipH="1">
              <a:off x="-2" y="0"/>
              <a:ext cx="923858" cy="991817"/>
            </a:xfrm>
            <a:custGeom>
              <a:avLst/>
              <a:gdLst>
                <a:gd name="connsiteX0" fmla="*/ 1191689 w 1191689"/>
                <a:gd name="connsiteY0" fmla="*/ 0 h 1279350"/>
                <a:gd name="connsiteX1" fmla="*/ 1191689 w 1191689"/>
                <a:gd name="connsiteY1" fmla="*/ 1029953 h 1279350"/>
                <a:gd name="connsiteX2" fmla="*/ 959381 w 1191689"/>
                <a:gd name="connsiteY2" fmla="*/ 1279350 h 1279350"/>
                <a:gd name="connsiteX3" fmla="*/ 0 w 1191689"/>
                <a:gd name="connsiteY3" fmla="*/ 1279350 h 127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1689" h="1279350">
                  <a:moveTo>
                    <a:pt x="1191689" y="0"/>
                  </a:moveTo>
                  <a:lnTo>
                    <a:pt x="1191689" y="1029953"/>
                  </a:lnTo>
                  <a:lnTo>
                    <a:pt x="959381" y="1279350"/>
                  </a:lnTo>
                  <a:lnTo>
                    <a:pt x="0" y="127935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FED2CE4-6355-451C-8CBE-18CE3CD5F5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1801" y="1857375"/>
            <a:ext cx="3090862" cy="4995271"/>
          </a:xfrm>
          <a:custGeom>
            <a:avLst/>
            <a:gdLst>
              <a:gd name="connsiteX0" fmla="*/ 247175 w 3090862"/>
              <a:gd name="connsiteY0" fmla="*/ 0 h 4995271"/>
              <a:gd name="connsiteX1" fmla="*/ 2843686 w 3090862"/>
              <a:gd name="connsiteY1" fmla="*/ 0 h 4995271"/>
              <a:gd name="connsiteX2" fmla="*/ 3090862 w 3090862"/>
              <a:gd name="connsiteY2" fmla="*/ 247648 h 4995271"/>
              <a:gd name="connsiteX3" fmla="*/ 3090862 w 3090862"/>
              <a:gd name="connsiteY3" fmla="*/ 4995271 h 4995271"/>
              <a:gd name="connsiteX4" fmla="*/ 0 w 3090862"/>
              <a:gd name="connsiteY4" fmla="*/ 4995271 h 4995271"/>
              <a:gd name="connsiteX5" fmla="*/ 0 w 3090862"/>
              <a:gd name="connsiteY5" fmla="*/ 247648 h 4995271"/>
              <a:gd name="connsiteX6" fmla="*/ 247175 w 3090862"/>
              <a:gd name="connsiteY6" fmla="*/ 0 h 499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862" h="4995271">
                <a:moveTo>
                  <a:pt x="247175" y="0"/>
                </a:moveTo>
                <a:lnTo>
                  <a:pt x="2843686" y="0"/>
                </a:lnTo>
                <a:cubicBezTo>
                  <a:pt x="2980198" y="0"/>
                  <a:pt x="3090862" y="110876"/>
                  <a:pt x="3090862" y="247648"/>
                </a:cubicBezTo>
                <a:lnTo>
                  <a:pt x="3090862" y="4995271"/>
                </a:lnTo>
                <a:lnTo>
                  <a:pt x="0" y="4995271"/>
                </a:lnTo>
                <a:lnTo>
                  <a:pt x="0" y="247648"/>
                </a:lnTo>
                <a:cubicBezTo>
                  <a:pt x="0" y="110876"/>
                  <a:pt x="110663" y="0"/>
                  <a:pt x="247175" y="0"/>
                </a:cubicBez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53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C96DBAF-DD78-414F-B57D-3B0E49BBDB42}"/>
              </a:ext>
            </a:extLst>
          </p:cNvPr>
          <p:cNvGrpSpPr/>
          <p:nvPr userDrawn="1"/>
        </p:nvGrpSpPr>
        <p:grpSpPr>
          <a:xfrm>
            <a:off x="0" y="-8924"/>
            <a:ext cx="12192000" cy="6866924"/>
            <a:chOff x="0" y="-8924"/>
            <a:chExt cx="12192000" cy="68669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FA64C22-0B01-408D-ADB8-65C06160DCEC}"/>
                </a:ext>
              </a:extLst>
            </p:cNvPr>
            <p:cNvGrpSpPr/>
            <p:nvPr/>
          </p:nvGrpSpPr>
          <p:grpSpPr>
            <a:xfrm flipH="1">
              <a:off x="0" y="-8924"/>
              <a:ext cx="7399252" cy="6866924"/>
              <a:chOff x="4792748" y="-8924"/>
              <a:chExt cx="7399252" cy="686692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24FEDBA-1A41-49F7-BD2E-9C6FACC38348}"/>
                  </a:ext>
                </a:extLst>
              </p:cNvPr>
              <p:cNvSpPr/>
              <p:nvPr/>
            </p:nvSpPr>
            <p:spPr>
              <a:xfrm flipH="1">
                <a:off x="4792748" y="0"/>
                <a:ext cx="7399252" cy="6858000"/>
              </a:xfrm>
              <a:custGeom>
                <a:avLst/>
                <a:gdLst>
                  <a:gd name="connsiteX0" fmla="*/ 2266034 w 7399252"/>
                  <a:gd name="connsiteY0" fmla="*/ 0 h 6858000"/>
                  <a:gd name="connsiteX1" fmla="*/ 7399252 w 7399252"/>
                  <a:gd name="connsiteY1" fmla="*/ 0 h 6858000"/>
                  <a:gd name="connsiteX2" fmla="*/ 1011162 w 7399252"/>
                  <a:gd name="connsiteY2" fmla="*/ 6858000 h 6858000"/>
                  <a:gd name="connsiteX3" fmla="*/ 0 w 7399252"/>
                  <a:gd name="connsiteY3" fmla="*/ 6858000 h 6858000"/>
                  <a:gd name="connsiteX4" fmla="*/ 0 w 7399252"/>
                  <a:gd name="connsiteY4" fmla="*/ 2432724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9252" h="6858000">
                    <a:moveTo>
                      <a:pt x="2266034" y="0"/>
                    </a:moveTo>
                    <a:lnTo>
                      <a:pt x="7399252" y="0"/>
                    </a:lnTo>
                    <a:lnTo>
                      <a:pt x="1011162" y="6858000"/>
                    </a:lnTo>
                    <a:lnTo>
                      <a:pt x="0" y="6858000"/>
                    </a:lnTo>
                    <a:lnTo>
                      <a:pt x="0" y="243272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350C41A4-9C33-442D-8AE7-7929A6340F75}"/>
                  </a:ext>
                </a:extLst>
              </p:cNvPr>
              <p:cNvSpPr/>
              <p:nvPr/>
            </p:nvSpPr>
            <p:spPr>
              <a:xfrm rot="10800000">
                <a:off x="6676571" y="-8924"/>
                <a:ext cx="809326" cy="429213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D15711A6-6EE3-44CE-96A5-54DABFB103FE}"/>
                  </a:ext>
                </a:extLst>
              </p:cNvPr>
              <p:cNvSpPr/>
              <p:nvPr/>
            </p:nvSpPr>
            <p:spPr>
              <a:xfrm rot="10800000" flipV="1">
                <a:off x="8935359" y="779571"/>
                <a:ext cx="392805" cy="208318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8FA4FFA4-F964-48C7-BA1E-E99F013088F2}"/>
                  </a:ext>
                </a:extLst>
              </p:cNvPr>
              <p:cNvSpPr/>
              <p:nvPr/>
            </p:nvSpPr>
            <p:spPr>
              <a:xfrm rot="10800000">
                <a:off x="11029668" y="5820095"/>
                <a:ext cx="454118" cy="24083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330200" dist="1905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A3014D5-35EF-4033-9E72-D0C4468104D7}"/>
                </a:ext>
              </a:extLst>
            </p:cNvPr>
            <p:cNvSpPr/>
            <p:nvPr/>
          </p:nvSpPr>
          <p:spPr>
            <a:xfrm>
              <a:off x="11268142" y="0"/>
              <a:ext cx="923858" cy="991817"/>
            </a:xfrm>
            <a:custGeom>
              <a:avLst/>
              <a:gdLst>
                <a:gd name="connsiteX0" fmla="*/ 1191689 w 1191689"/>
                <a:gd name="connsiteY0" fmla="*/ 0 h 1279350"/>
                <a:gd name="connsiteX1" fmla="*/ 1191689 w 1191689"/>
                <a:gd name="connsiteY1" fmla="*/ 1029953 h 1279350"/>
                <a:gd name="connsiteX2" fmla="*/ 959381 w 1191689"/>
                <a:gd name="connsiteY2" fmla="*/ 1279350 h 1279350"/>
                <a:gd name="connsiteX3" fmla="*/ 0 w 1191689"/>
                <a:gd name="connsiteY3" fmla="*/ 1279350 h 127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1689" h="1279350">
                  <a:moveTo>
                    <a:pt x="1191689" y="0"/>
                  </a:moveTo>
                  <a:lnTo>
                    <a:pt x="1191689" y="1029953"/>
                  </a:lnTo>
                  <a:lnTo>
                    <a:pt x="959381" y="1279350"/>
                  </a:lnTo>
                  <a:lnTo>
                    <a:pt x="0" y="127935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A032183-3378-4160-82A8-AAAFF579E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16553" y="1217589"/>
            <a:ext cx="6564828" cy="4085659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86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3F127BA-8DB6-4514-8751-F7E8213E8CA8}"/>
              </a:ext>
            </a:extLst>
          </p:cNvPr>
          <p:cNvSpPr/>
          <p:nvPr userDrawn="1"/>
        </p:nvSpPr>
        <p:spPr>
          <a:xfrm>
            <a:off x="1637742" y="3170819"/>
            <a:ext cx="8916517" cy="3687181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CA01C4-FF49-42DE-9DCE-317DBF3E42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8750" y="2339340"/>
            <a:ext cx="4245610" cy="2446020"/>
          </a:xfrm>
          <a:custGeom>
            <a:avLst/>
            <a:gdLst>
              <a:gd name="connsiteX0" fmla="*/ 0 w 4245610"/>
              <a:gd name="connsiteY0" fmla="*/ 0 h 2446020"/>
              <a:gd name="connsiteX1" fmla="*/ 4245610 w 4245610"/>
              <a:gd name="connsiteY1" fmla="*/ 0 h 2446020"/>
              <a:gd name="connsiteX2" fmla="*/ 4245610 w 4245610"/>
              <a:gd name="connsiteY2" fmla="*/ 2446020 h 2446020"/>
              <a:gd name="connsiteX3" fmla="*/ 0 w 4245610"/>
              <a:gd name="connsiteY3" fmla="*/ 2446020 h 244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5610" h="2446020">
                <a:moveTo>
                  <a:pt x="0" y="0"/>
                </a:moveTo>
                <a:lnTo>
                  <a:pt x="4245610" y="0"/>
                </a:lnTo>
                <a:lnTo>
                  <a:pt x="4245610" y="2446020"/>
                </a:lnTo>
                <a:lnTo>
                  <a:pt x="0" y="244602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42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cing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9C614E-B3FD-4521-8A69-457F079C19C1}"/>
              </a:ext>
            </a:extLst>
          </p:cNvPr>
          <p:cNvGrpSpPr/>
          <p:nvPr userDrawn="1"/>
        </p:nvGrpSpPr>
        <p:grpSpPr>
          <a:xfrm flipH="1">
            <a:off x="0" y="1832057"/>
            <a:ext cx="12192001" cy="5025943"/>
            <a:chOff x="0" y="1832057"/>
            <a:chExt cx="12192001" cy="502594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6CF0679-22A6-4E3E-B3F9-6FA6BB9FCAEF}"/>
                </a:ext>
              </a:extLst>
            </p:cNvPr>
            <p:cNvSpPr/>
            <p:nvPr/>
          </p:nvSpPr>
          <p:spPr>
            <a:xfrm rot="5400000" flipH="1" flipV="1">
              <a:off x="5762491" y="428491"/>
              <a:ext cx="4696209" cy="8162810"/>
            </a:xfrm>
            <a:custGeom>
              <a:avLst/>
              <a:gdLst>
                <a:gd name="connsiteX0" fmla="*/ 4696209 w 4696209"/>
                <a:gd name="connsiteY0" fmla="*/ 8162810 h 8162810"/>
                <a:gd name="connsiteX1" fmla="*/ 0 w 4696209"/>
                <a:gd name="connsiteY1" fmla="*/ 8162810 h 8162810"/>
                <a:gd name="connsiteX2" fmla="*/ 0 w 4696209"/>
                <a:gd name="connsiteY2" fmla="*/ 0 h 816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96209" h="8162810">
                  <a:moveTo>
                    <a:pt x="4696209" y="8162810"/>
                  </a:moveTo>
                  <a:lnTo>
                    <a:pt x="0" y="8162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F35837D-54F1-468C-8400-F93CF60EEDD1}"/>
                </a:ext>
              </a:extLst>
            </p:cNvPr>
            <p:cNvSpPr/>
            <p:nvPr/>
          </p:nvSpPr>
          <p:spPr>
            <a:xfrm rot="16200000" flipV="1">
              <a:off x="1841973" y="-9916"/>
              <a:ext cx="5025942" cy="8709887"/>
            </a:xfrm>
            <a:custGeom>
              <a:avLst/>
              <a:gdLst>
                <a:gd name="connsiteX0" fmla="*/ 5141791 w 5141791"/>
                <a:gd name="connsiteY0" fmla="*/ 8937307 h 8937307"/>
                <a:gd name="connsiteX1" fmla="*/ 0 w 5141791"/>
                <a:gd name="connsiteY1" fmla="*/ 0 h 8937307"/>
                <a:gd name="connsiteX2" fmla="*/ 1 w 5141791"/>
                <a:gd name="connsiteY2" fmla="*/ 8937307 h 893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1791" h="8937307">
                  <a:moveTo>
                    <a:pt x="5141791" y="8937307"/>
                  </a:moveTo>
                  <a:lnTo>
                    <a:pt x="0" y="0"/>
                  </a:lnTo>
                  <a:lnTo>
                    <a:pt x="1" y="893730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363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F6EE5-58F8-B519-8A49-669057B0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AFE1C-52D5-4A07-A190-3FA63E44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7C45A-3C0A-F1AE-4D04-6641D7D2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7033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6B144D9-31C7-464B-93D4-11F6F23880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6600" y="784800"/>
            <a:ext cx="10718800" cy="3990974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52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B72573-44A2-499E-B333-4CF2998B9C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81020" y="3429000"/>
            <a:ext cx="7967237" cy="3425474"/>
          </a:xfrm>
          <a:custGeom>
            <a:avLst/>
            <a:gdLst>
              <a:gd name="connsiteX0" fmla="*/ 3983619 w 7967237"/>
              <a:gd name="connsiteY0" fmla="*/ 0 h 3425474"/>
              <a:gd name="connsiteX1" fmla="*/ 7967237 w 7967237"/>
              <a:gd name="connsiteY1" fmla="*/ 3425474 h 3425474"/>
              <a:gd name="connsiteX2" fmla="*/ 7814244 w 7967237"/>
              <a:gd name="connsiteY2" fmla="*/ 3425474 h 3425474"/>
              <a:gd name="connsiteX3" fmla="*/ 5648945 w 7967237"/>
              <a:gd name="connsiteY3" fmla="*/ 3425474 h 3425474"/>
              <a:gd name="connsiteX4" fmla="*/ 911533 w 7967237"/>
              <a:gd name="connsiteY4" fmla="*/ 3425474 h 3425474"/>
              <a:gd name="connsiteX5" fmla="*/ 0 w 7967237"/>
              <a:gd name="connsiteY5" fmla="*/ 3425474 h 342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7237" h="3425474">
                <a:moveTo>
                  <a:pt x="3983619" y="0"/>
                </a:moveTo>
                <a:lnTo>
                  <a:pt x="7967237" y="3425474"/>
                </a:lnTo>
                <a:lnTo>
                  <a:pt x="7814244" y="3425474"/>
                </a:lnTo>
                <a:lnTo>
                  <a:pt x="5648945" y="3425474"/>
                </a:lnTo>
                <a:lnTo>
                  <a:pt x="911533" y="3425474"/>
                </a:lnTo>
                <a:lnTo>
                  <a:pt x="0" y="34254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D0323A-4FF4-4CAE-A79C-01EFA2AD0A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76920" y="0"/>
            <a:ext cx="7975439" cy="3429000"/>
          </a:xfrm>
          <a:custGeom>
            <a:avLst/>
            <a:gdLst>
              <a:gd name="connsiteX0" fmla="*/ 0 w 7975439"/>
              <a:gd name="connsiteY0" fmla="*/ 0 h 3429000"/>
              <a:gd name="connsiteX1" fmla="*/ 7975439 w 7975439"/>
              <a:gd name="connsiteY1" fmla="*/ 0 h 3429000"/>
              <a:gd name="connsiteX2" fmla="*/ 3987719 w 7975439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75439" h="3429000">
                <a:moveTo>
                  <a:pt x="0" y="0"/>
                </a:moveTo>
                <a:lnTo>
                  <a:pt x="7975439" y="0"/>
                </a:lnTo>
                <a:lnTo>
                  <a:pt x="3987719" y="342900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D0A7DF6-01A4-4AC4-BACC-B74FB52BD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15083" y="3527"/>
            <a:ext cx="3976917" cy="6850947"/>
          </a:xfrm>
          <a:custGeom>
            <a:avLst/>
            <a:gdLst>
              <a:gd name="connsiteX0" fmla="*/ 3949170 w 3976917"/>
              <a:gd name="connsiteY0" fmla="*/ 0 h 6850947"/>
              <a:gd name="connsiteX1" fmla="*/ 3976917 w 3976917"/>
              <a:gd name="connsiteY1" fmla="*/ 0 h 6850947"/>
              <a:gd name="connsiteX2" fmla="*/ 3976917 w 3976917"/>
              <a:gd name="connsiteY2" fmla="*/ 6850947 h 6850947"/>
              <a:gd name="connsiteX3" fmla="*/ 3949170 w 3976917"/>
              <a:gd name="connsiteY3" fmla="*/ 6850947 h 6850947"/>
              <a:gd name="connsiteX4" fmla="*/ 0 w 3976917"/>
              <a:gd name="connsiteY4" fmla="*/ 3425474 h 685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6917" h="6850947">
                <a:moveTo>
                  <a:pt x="3949170" y="0"/>
                </a:moveTo>
                <a:lnTo>
                  <a:pt x="3976917" y="0"/>
                </a:lnTo>
                <a:lnTo>
                  <a:pt x="3976917" y="6850947"/>
                </a:lnTo>
                <a:lnTo>
                  <a:pt x="3949170" y="6850947"/>
                </a:lnTo>
                <a:lnTo>
                  <a:pt x="0" y="34254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299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F32180-42E8-4588-9F37-E2BD618700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2748" y="-3"/>
            <a:ext cx="7399252" cy="6858003"/>
          </a:xfrm>
          <a:custGeom>
            <a:avLst/>
            <a:gdLst>
              <a:gd name="connsiteX0" fmla="*/ 0 w 7399252"/>
              <a:gd name="connsiteY0" fmla="*/ 3 h 6858003"/>
              <a:gd name="connsiteX1" fmla="*/ 5133218 w 7399252"/>
              <a:gd name="connsiteY1" fmla="*/ 3 h 6858003"/>
              <a:gd name="connsiteX2" fmla="*/ 7399252 w 7399252"/>
              <a:gd name="connsiteY2" fmla="*/ 2432727 h 6858003"/>
              <a:gd name="connsiteX3" fmla="*/ 7399252 w 7399252"/>
              <a:gd name="connsiteY3" fmla="*/ 6858003 h 6858003"/>
              <a:gd name="connsiteX4" fmla="*/ 6388090 w 7399252"/>
              <a:gd name="connsiteY4" fmla="*/ 6858003 h 6858003"/>
              <a:gd name="connsiteX5" fmla="*/ 5367251 w 7399252"/>
              <a:gd name="connsiteY5" fmla="*/ 0 h 6858003"/>
              <a:gd name="connsiteX6" fmla="*/ 7399248 w 7399252"/>
              <a:gd name="connsiteY6" fmla="*/ 0 h 6858003"/>
              <a:gd name="connsiteX7" fmla="*/ 7399248 w 7399252"/>
              <a:gd name="connsiteY7" fmla="*/ 217213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9252" h="6858003">
                <a:moveTo>
                  <a:pt x="0" y="3"/>
                </a:moveTo>
                <a:lnTo>
                  <a:pt x="5133218" y="3"/>
                </a:lnTo>
                <a:lnTo>
                  <a:pt x="7399252" y="2432727"/>
                </a:lnTo>
                <a:lnTo>
                  <a:pt x="7399252" y="6858003"/>
                </a:lnTo>
                <a:lnTo>
                  <a:pt x="6388090" y="6858003"/>
                </a:lnTo>
                <a:close/>
                <a:moveTo>
                  <a:pt x="5367251" y="0"/>
                </a:moveTo>
                <a:lnTo>
                  <a:pt x="7399248" y="0"/>
                </a:lnTo>
                <a:lnTo>
                  <a:pt x="7399248" y="217213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52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E848596-3178-4EC1-8173-8C63C7E884D9}"/>
              </a:ext>
            </a:extLst>
          </p:cNvPr>
          <p:cNvSpPr/>
          <p:nvPr/>
        </p:nvSpPr>
        <p:spPr>
          <a:xfrm rot="5400000" flipH="1" flipV="1">
            <a:off x="5068155" y="-265847"/>
            <a:ext cx="5141791" cy="9105902"/>
          </a:xfrm>
          <a:custGeom>
            <a:avLst/>
            <a:gdLst>
              <a:gd name="connsiteX0" fmla="*/ 5141791 w 5141791"/>
              <a:gd name="connsiteY0" fmla="*/ 8937307 h 8937307"/>
              <a:gd name="connsiteX1" fmla="*/ 0 w 5141791"/>
              <a:gd name="connsiteY1" fmla="*/ 0 h 8937307"/>
              <a:gd name="connsiteX2" fmla="*/ 1 w 5141791"/>
              <a:gd name="connsiteY2" fmla="*/ 8937307 h 893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1791" h="8937307">
                <a:moveTo>
                  <a:pt x="5141791" y="8937307"/>
                </a:moveTo>
                <a:lnTo>
                  <a:pt x="0" y="0"/>
                </a:lnTo>
                <a:lnTo>
                  <a:pt x="1" y="893730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F1C2A69-0F5B-4A03-A95D-2482C52666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97848" y="779321"/>
            <a:ext cx="3005152" cy="2864730"/>
          </a:xfrm>
          <a:custGeom>
            <a:avLst/>
            <a:gdLst>
              <a:gd name="connsiteX0" fmla="*/ 0 w 3005152"/>
              <a:gd name="connsiteY0" fmla="*/ 0 h 2864730"/>
              <a:gd name="connsiteX1" fmla="*/ 3005152 w 3005152"/>
              <a:gd name="connsiteY1" fmla="*/ 0 h 2864730"/>
              <a:gd name="connsiteX2" fmla="*/ 3005152 w 3005152"/>
              <a:gd name="connsiteY2" fmla="*/ 2864730 h 2864730"/>
              <a:gd name="connsiteX3" fmla="*/ 0 w 3005152"/>
              <a:gd name="connsiteY3" fmla="*/ 2864730 h 28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5152" h="2864730">
                <a:moveTo>
                  <a:pt x="0" y="0"/>
                </a:moveTo>
                <a:lnTo>
                  <a:pt x="3005152" y="0"/>
                </a:lnTo>
                <a:lnTo>
                  <a:pt x="3005152" y="2864730"/>
                </a:lnTo>
                <a:lnTo>
                  <a:pt x="0" y="286473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D2D25E-AD4F-4491-8987-888F7F1C09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82789" y="779321"/>
            <a:ext cx="3005152" cy="2864730"/>
          </a:xfrm>
          <a:custGeom>
            <a:avLst/>
            <a:gdLst>
              <a:gd name="connsiteX0" fmla="*/ 0 w 3005152"/>
              <a:gd name="connsiteY0" fmla="*/ 0 h 2864730"/>
              <a:gd name="connsiteX1" fmla="*/ 3005152 w 3005152"/>
              <a:gd name="connsiteY1" fmla="*/ 0 h 2864730"/>
              <a:gd name="connsiteX2" fmla="*/ 3005152 w 3005152"/>
              <a:gd name="connsiteY2" fmla="*/ 2864730 h 2864730"/>
              <a:gd name="connsiteX3" fmla="*/ 0 w 3005152"/>
              <a:gd name="connsiteY3" fmla="*/ 2864730 h 28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5152" h="2864730">
                <a:moveTo>
                  <a:pt x="0" y="0"/>
                </a:moveTo>
                <a:lnTo>
                  <a:pt x="3005152" y="0"/>
                </a:lnTo>
                <a:lnTo>
                  <a:pt x="3005152" y="2864730"/>
                </a:lnTo>
                <a:lnTo>
                  <a:pt x="0" y="2864730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1DCECD-F759-4E77-85DA-2066BAD2D956}"/>
              </a:ext>
            </a:extLst>
          </p:cNvPr>
          <p:cNvGrpSpPr/>
          <p:nvPr userDrawn="1"/>
        </p:nvGrpSpPr>
        <p:grpSpPr>
          <a:xfrm>
            <a:off x="4782789" y="3644051"/>
            <a:ext cx="3005152" cy="2250103"/>
            <a:chOff x="4782789" y="3644051"/>
            <a:chExt cx="3005152" cy="22501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87061D-2B90-4193-ABA5-CD6EB7E146A3}"/>
                </a:ext>
              </a:extLst>
            </p:cNvPr>
            <p:cNvSpPr/>
            <p:nvPr/>
          </p:nvSpPr>
          <p:spPr>
            <a:xfrm>
              <a:off x="4782789" y="3644051"/>
              <a:ext cx="3005152" cy="2250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7D44028-BFCB-46C6-88DB-6FDDAAB3C63D}"/>
                </a:ext>
              </a:extLst>
            </p:cNvPr>
            <p:cNvSpPr/>
            <p:nvPr/>
          </p:nvSpPr>
          <p:spPr>
            <a:xfrm rot="10800000" flipV="1">
              <a:off x="6181375" y="5784826"/>
              <a:ext cx="207981" cy="109327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D83E29-9A57-4916-AF67-CCF12E54C940}"/>
              </a:ext>
            </a:extLst>
          </p:cNvPr>
          <p:cNvGrpSpPr/>
          <p:nvPr userDrawn="1"/>
        </p:nvGrpSpPr>
        <p:grpSpPr>
          <a:xfrm>
            <a:off x="8297848" y="3644051"/>
            <a:ext cx="3005152" cy="2250103"/>
            <a:chOff x="8297848" y="3644051"/>
            <a:chExt cx="3005152" cy="22501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43F0D0-ECC6-4723-9F9E-A1D071954211}"/>
                </a:ext>
              </a:extLst>
            </p:cNvPr>
            <p:cNvSpPr/>
            <p:nvPr/>
          </p:nvSpPr>
          <p:spPr>
            <a:xfrm>
              <a:off x="8297848" y="3644051"/>
              <a:ext cx="3005152" cy="2250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51AD345E-632B-4060-A838-8BE33F8ACAB9}"/>
                </a:ext>
              </a:extLst>
            </p:cNvPr>
            <p:cNvSpPr/>
            <p:nvPr/>
          </p:nvSpPr>
          <p:spPr>
            <a:xfrm rot="10800000" flipV="1">
              <a:off x="9696434" y="5784826"/>
              <a:ext cx="207981" cy="109327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>
              <a:outerShdw blurRad="330200" dist="1905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77354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DD5C43-82A3-432F-8687-59A33BA9EA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1348" y="1716210"/>
            <a:ext cx="8910652" cy="5141791"/>
          </a:xfrm>
          <a:custGeom>
            <a:avLst/>
            <a:gdLst>
              <a:gd name="connsiteX0" fmla="*/ 8910652 w 8910652"/>
              <a:gd name="connsiteY0" fmla="*/ 0 h 5141791"/>
              <a:gd name="connsiteX1" fmla="*/ 8910652 w 8910652"/>
              <a:gd name="connsiteY1" fmla="*/ 5141790 h 5141791"/>
              <a:gd name="connsiteX2" fmla="*/ 0 w 8910652"/>
              <a:gd name="connsiteY2" fmla="*/ 5141791 h 514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10652" h="5141791">
                <a:moveTo>
                  <a:pt x="8910652" y="0"/>
                </a:moveTo>
                <a:lnTo>
                  <a:pt x="8910652" y="5141790"/>
                </a:lnTo>
                <a:lnTo>
                  <a:pt x="0" y="514179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2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1687ED-E866-4F8F-9B50-05A7137B33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0" y="800101"/>
            <a:ext cx="10591800" cy="3927071"/>
          </a:xfrm>
          <a:custGeom>
            <a:avLst/>
            <a:gdLst>
              <a:gd name="connsiteX0" fmla="*/ 0 w 10591800"/>
              <a:gd name="connsiteY0" fmla="*/ 0 h 3927071"/>
              <a:gd name="connsiteX1" fmla="*/ 10591800 w 10591800"/>
              <a:gd name="connsiteY1" fmla="*/ 0 h 3927071"/>
              <a:gd name="connsiteX2" fmla="*/ 10591800 w 10591800"/>
              <a:gd name="connsiteY2" fmla="*/ 3927071 h 3927071"/>
              <a:gd name="connsiteX3" fmla="*/ 0 w 10591800"/>
              <a:gd name="connsiteY3" fmla="*/ 3927071 h 39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1800" h="3927071">
                <a:moveTo>
                  <a:pt x="0" y="0"/>
                </a:moveTo>
                <a:lnTo>
                  <a:pt x="10591800" y="0"/>
                </a:lnTo>
                <a:lnTo>
                  <a:pt x="10591800" y="3927071"/>
                </a:lnTo>
                <a:lnTo>
                  <a:pt x="0" y="392707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925B-64CB-FED9-8B9B-DAC29F8E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D20AC-B575-B4B0-B27A-D2D5CB419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C85BE-5FD4-6170-C9C4-23891DBC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5EF0E-EC76-6649-61CA-B65061CBE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9E0C-D2EA-F8CB-EC30-A6E6F9DE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0023B-D30C-6CDB-50DB-A2685569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2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24AA-DAEF-9523-615C-7992C7DC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0E960-3243-1555-3FE3-110EE0CED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A94B1-99F1-4750-D315-2BA12D61E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BE1FE-FA8B-E435-EA3D-CE2ED821E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49E75-4757-B107-8C75-66FFDE2B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9C247-CDD0-5341-4A88-B4E1ED64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2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43BCB-3DCB-F841-FD78-B4173FD46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EBFE-5945-4B5E-AFAF-EBFDE6474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87AE-D250-FC62-37D8-1D79A8851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332F6-8CB1-F922-3AD5-22E70AB32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BDBCC-72EE-4BD3-AEF0-BB2763118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46" r:id="rId15"/>
    <p:sldLayoutId id="2147483693" r:id="rId16"/>
    <p:sldLayoutId id="2147483660" r:id="rId17"/>
    <p:sldLayoutId id="2147483662" r:id="rId18"/>
    <p:sldLayoutId id="2147483667" r:id="rId19"/>
    <p:sldLayoutId id="2147483668" r:id="rId20"/>
    <p:sldLayoutId id="2147483669" r:id="rId21"/>
    <p:sldLayoutId id="2147483673" r:id="rId22"/>
    <p:sldLayoutId id="2147483671" r:id="rId23"/>
    <p:sldLayoutId id="2147483676" r:id="rId24"/>
    <p:sldLayoutId id="2147483679" r:id="rId25"/>
    <p:sldLayoutId id="2147483680" r:id="rId26"/>
    <p:sldLayoutId id="2147483683" r:id="rId27"/>
    <p:sldLayoutId id="2147483684" r:id="rId28"/>
    <p:sldLayoutId id="2147483682" r:id="rId29"/>
    <p:sldLayoutId id="2147483655" r:id="rId30"/>
    <p:sldLayoutId id="2147483685" r:id="rId31"/>
    <p:sldLayoutId id="2147483686" r:id="rId32"/>
    <p:sldLayoutId id="2147483687" r:id="rId33"/>
    <p:sldLayoutId id="2147483664" r:id="rId34"/>
    <p:sldLayoutId id="2147483665" r:id="rId35"/>
    <p:sldLayoutId id="2147483666" r:id="rId36"/>
    <p:sldLayoutId id="2147483670" r:id="rId37"/>
    <p:sldLayoutId id="2147483663" r:id="rId38"/>
    <p:sldLayoutId id="2147483658" r:id="rId39"/>
    <p:sldLayoutId id="2147483694" r:id="rId40"/>
    <p:sldLayoutId id="2147483695" r:id="rId41"/>
    <p:sldLayoutId id="2147483696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45" r:id="rId49"/>
    <p:sldLayoutId id="2147483746" r:id="rId50"/>
    <p:sldLayoutId id="2147483747" r:id="rId51"/>
    <p:sldLayoutId id="2147483748" r:id="rId52"/>
    <p:sldLayoutId id="2147483749" r:id="rId53"/>
    <p:sldLayoutId id="2147483750" r:id="rId54"/>
    <p:sldLayoutId id="2147483752" r:id="rId55"/>
    <p:sldLayoutId id="2147483753" r:id="rId56"/>
    <p:sldLayoutId id="2147483754" r:id="rId57"/>
    <p:sldLayoutId id="2147483755" r:id="rId58"/>
    <p:sldLayoutId id="2147483756" r:id="rId59"/>
    <p:sldLayoutId id="2147483757" r:id="rId60"/>
    <p:sldLayoutId id="2147483758" r:id="rId61"/>
    <p:sldLayoutId id="2147483759" r:id="rId62"/>
    <p:sldLayoutId id="2147483760" r:id="rId63"/>
    <p:sldLayoutId id="2147483761" r:id="rId64"/>
    <p:sldLayoutId id="2147483762" r:id="rId65"/>
    <p:sldLayoutId id="2147483763" r:id="rId66"/>
    <p:sldLayoutId id="2147483764" r:id="rId67"/>
    <p:sldLayoutId id="2147483765" r:id="rId68"/>
    <p:sldLayoutId id="2147483766" r:id="rId69"/>
    <p:sldLayoutId id="2147483767" r:id="rId70"/>
    <p:sldLayoutId id="2147483768" r:id="rId71"/>
    <p:sldLayoutId id="2147483769" r:id="rId72"/>
    <p:sldLayoutId id="2147483770" r:id="rId73"/>
    <p:sldLayoutId id="2147483771" r:id="rId74"/>
    <p:sldLayoutId id="2147483772" r:id="rId7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hart" Target="../charts/chart8.xml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chart" Target="../charts/chart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B84DA1BD-D6A6-1D6D-A759-047E4034C0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r="1784"/>
          <a:stretch/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81F583-F8EC-45EC-AEBB-7A15CB347D49}"/>
              </a:ext>
            </a:extLst>
          </p:cNvPr>
          <p:cNvSpPr txBox="1"/>
          <p:nvPr/>
        </p:nvSpPr>
        <p:spPr>
          <a:xfrm>
            <a:off x="299867" y="2787124"/>
            <a:ext cx="66118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Inter" panose="020B0502030000000004" pitchFamily="34" charset="0"/>
                <a:cs typeface="Calibri" panose="020F0502020204030204" pitchFamily="34" charset="0"/>
              </a:rPr>
              <a:t>GAISRŲ PREVENCIJOS ĮGYVENDINIMAS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960FFE-C340-AA56-6DB2-4577989C4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4815" l="4568" r="95309">
                        <a14:foregroundMark x1="42222" y1="10247" x2="44198" y2="3704"/>
                        <a14:foregroundMark x1="92963" y1="41481" x2="92963" y2="41481"/>
                        <a14:foregroundMark x1="95062" y1="56049" x2="95062" y2="56049"/>
                        <a14:foregroundMark x1="6173" y1="44074" x2="6173" y2="44074"/>
                        <a14:foregroundMark x1="5432" y1="55432" x2="5432" y2="55432"/>
                        <a14:foregroundMark x1="4568" y1="43457" x2="4568" y2="43457"/>
                        <a14:foregroundMark x1="95432" y1="42963" x2="95432" y2="42963"/>
                        <a14:foregroundMark x1="56420" y1="94321" x2="56420" y2="94321"/>
                        <a14:foregroundMark x1="44444" y1="94815" x2="44444" y2="9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2" y="310719"/>
            <a:ext cx="1750875" cy="17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5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veikslėlio vietos rezervavimo ženklas 7">
            <a:extLst>
              <a:ext uri="{FF2B5EF4-FFF2-40B4-BE49-F238E27FC236}">
                <a16:creationId xmlns:a16="http://schemas.microsoft.com/office/drawing/2014/main" id="{6D04A0FD-6DC4-F224-732C-BF2B9395AD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2" r="25372"/>
          <a:stretch/>
        </p:blipFill>
        <p:spPr>
          <a:xfrm rot="10800000" flipV="1">
            <a:off x="0" y="0"/>
            <a:ext cx="4682608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1F554F-759D-E57A-41CE-71388F102B86}"/>
              </a:ext>
            </a:extLst>
          </p:cNvPr>
          <p:cNvSpPr txBox="1"/>
          <p:nvPr/>
        </p:nvSpPr>
        <p:spPr>
          <a:xfrm>
            <a:off x="2408902" y="273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Pagrindinės žūčių priežastys ir tendencijos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8C1DA7B7-BA55-4228-8CFA-223D89DF01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863535"/>
              </p:ext>
            </p:extLst>
          </p:nvPr>
        </p:nvGraphicFramePr>
        <p:xfrm>
          <a:off x="4134464" y="796971"/>
          <a:ext cx="6322142" cy="344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F5AA995C-2D00-4361-95EA-8F2AC6C314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718485"/>
              </p:ext>
            </p:extLst>
          </p:nvPr>
        </p:nvGraphicFramePr>
        <p:xfrm>
          <a:off x="7361906" y="4024757"/>
          <a:ext cx="4277031" cy="2818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ECD08BA9-E714-7426-59C5-5534FC661B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591904"/>
              </p:ext>
            </p:extLst>
          </p:nvPr>
        </p:nvGraphicFramePr>
        <p:xfrm>
          <a:off x="3229896" y="3673701"/>
          <a:ext cx="4817807" cy="3077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" name="Grafinis elementas 16" descr="Šampano taurės">
            <a:extLst>
              <a:ext uri="{FF2B5EF4-FFF2-40B4-BE49-F238E27FC236}">
                <a16:creationId xmlns:a16="http://schemas.microsoft.com/office/drawing/2014/main" id="{34B7AF7A-7789-F7CF-B308-FA896BAD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2592" y="4849413"/>
            <a:ext cx="825910" cy="825910"/>
          </a:xfrm>
          <a:prstGeom prst="rect">
            <a:avLst/>
          </a:prstGeom>
        </p:spPr>
      </p:pic>
      <p:pic>
        <p:nvPicPr>
          <p:cNvPr id="19" name="Grafinis elementas 18" descr="Rūkoma">
            <a:extLst>
              <a:ext uri="{FF2B5EF4-FFF2-40B4-BE49-F238E27FC236}">
                <a16:creationId xmlns:a16="http://schemas.microsoft.com/office/drawing/2014/main" id="{8988725E-9DAD-3ABE-A16C-DD2AFFCE7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846871">
            <a:off x="5697792" y="4814342"/>
            <a:ext cx="796414" cy="7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6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4D92F9E-7C0D-F1F7-30C3-03FC6317524C}"/>
              </a:ext>
            </a:extLst>
          </p:cNvPr>
          <p:cNvSpPr txBox="1"/>
          <p:nvPr/>
        </p:nvSpPr>
        <p:spPr>
          <a:xfrm>
            <a:off x="6747596" y="405977"/>
            <a:ext cx="28230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500" dirty="0">
                <a:solidFill>
                  <a:srgbClr val="003370"/>
                </a:solidFill>
              </a:rPr>
              <a:t>Išvados: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77F613-FB8E-0C93-7301-18BB5CE202AF}"/>
              </a:ext>
            </a:extLst>
          </p:cNvPr>
          <p:cNvSpPr txBox="1"/>
          <p:nvPr/>
        </p:nvSpPr>
        <p:spPr>
          <a:xfrm>
            <a:off x="5325034" y="1337734"/>
            <a:ext cx="644417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t-LT" sz="2400" dirty="0">
                <a:solidFill>
                  <a:srgbClr val="003370"/>
                </a:solidFill>
              </a:rPr>
              <a:t>Programos įgyvendinimas veikia gaisrų prevencijos rezultatus;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t-LT" sz="2400" dirty="0">
                <a:solidFill>
                  <a:srgbClr val="003370"/>
                </a:solidFill>
              </a:rPr>
              <a:t>Programa teigiamai įtakoja nustatytus tikslus ir kryptis;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t-LT" sz="2400" dirty="0">
                <a:solidFill>
                  <a:srgbClr val="003370"/>
                </a:solidFill>
              </a:rPr>
              <a:t>Siūlytina svarstyti prioritetinių krypčių pokyčių poreikį nukreipiant prevencinę veiklą į miestų daugiabučių prevenciją;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t-LT" sz="2400" dirty="0">
                <a:solidFill>
                  <a:srgbClr val="003370"/>
                </a:solidFill>
              </a:rPr>
              <a:t>Būtina aktyvinti gyventojų švietimą propaguojant dūmų signalizatorius;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t-LT" sz="2400" dirty="0">
                <a:solidFill>
                  <a:srgbClr val="003370"/>
                </a:solidFill>
              </a:rPr>
              <a:t>Svarbu stiprinti tarpinstitucinį bendradarbiavimą gaisrų prevencijos srityje.</a:t>
            </a:r>
          </a:p>
          <a:p>
            <a:endParaRPr lang="lt-LT" sz="2400" dirty="0"/>
          </a:p>
        </p:txBody>
      </p:sp>
      <p:pic>
        <p:nvPicPr>
          <p:cNvPr id="4" name="Paveikslėlio vietos rezervavimo ženklas 3">
            <a:extLst>
              <a:ext uri="{FF2B5EF4-FFF2-40B4-BE49-F238E27FC236}">
                <a16:creationId xmlns:a16="http://schemas.microsoft.com/office/drawing/2014/main" id="{626665FF-E31A-2220-1A08-335CB109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0" r="28100"/>
          <a:stretch/>
        </p:blipFill>
        <p:spPr>
          <a:xfrm>
            <a:off x="0" y="-1"/>
            <a:ext cx="5726097" cy="6858001"/>
          </a:xfrm>
          <a:custGeom>
            <a:avLst/>
            <a:gdLst>
              <a:gd name="connsiteX0" fmla="*/ 0 w 7220671"/>
              <a:gd name="connsiteY0" fmla="*/ 0 h 6858001"/>
              <a:gd name="connsiteX1" fmla="*/ 736598 w 7220671"/>
              <a:gd name="connsiteY1" fmla="*/ 0 h 6858001"/>
              <a:gd name="connsiteX2" fmla="*/ 736598 w 7220671"/>
              <a:gd name="connsiteY2" fmla="*/ 1 h 6858001"/>
              <a:gd name="connsiteX3" fmla="*/ 7220670 w 7220671"/>
              <a:gd name="connsiteY3" fmla="*/ 1 h 6858001"/>
              <a:gd name="connsiteX4" fmla="*/ 3791671 w 7220671"/>
              <a:gd name="connsiteY4" fmla="*/ 3429000 h 6858001"/>
              <a:gd name="connsiteX5" fmla="*/ 7220671 w 7220671"/>
              <a:gd name="connsiteY5" fmla="*/ 6858001 h 6858001"/>
              <a:gd name="connsiteX6" fmla="*/ 428097 w 7220671"/>
              <a:gd name="connsiteY6" fmla="*/ 6858001 h 6858001"/>
              <a:gd name="connsiteX7" fmla="*/ 428097 w 7220671"/>
              <a:gd name="connsiteY7" fmla="*/ 6857998 h 6858001"/>
              <a:gd name="connsiteX8" fmla="*/ 0 w 7220671"/>
              <a:gd name="connsiteY8" fmla="*/ 68579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0671" h="6858001">
                <a:moveTo>
                  <a:pt x="0" y="0"/>
                </a:moveTo>
                <a:lnTo>
                  <a:pt x="736598" y="0"/>
                </a:lnTo>
                <a:lnTo>
                  <a:pt x="736598" y="1"/>
                </a:lnTo>
                <a:lnTo>
                  <a:pt x="7220670" y="1"/>
                </a:lnTo>
                <a:lnTo>
                  <a:pt x="3791671" y="3429000"/>
                </a:lnTo>
                <a:lnTo>
                  <a:pt x="7220671" y="6858001"/>
                </a:lnTo>
                <a:lnTo>
                  <a:pt x="428097" y="6858001"/>
                </a:lnTo>
                <a:lnTo>
                  <a:pt x="428097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9464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o vietos rezervavimo ženklas 6">
            <a:extLst>
              <a:ext uri="{FF2B5EF4-FFF2-40B4-BE49-F238E27FC236}">
                <a16:creationId xmlns:a16="http://schemas.microsoft.com/office/drawing/2014/main" id="{43282062-DF57-7687-881D-276948583B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t="2071" r="32783" b="-2071"/>
          <a:stretch/>
        </p:blipFill>
        <p:spPr>
          <a:xfrm rot="10800000" flipV="1">
            <a:off x="-2" y="0"/>
            <a:ext cx="625875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06D845-0443-4ECD-1EDE-920F1E469C93}"/>
              </a:ext>
            </a:extLst>
          </p:cNvPr>
          <p:cNvSpPr txBox="1"/>
          <p:nvPr/>
        </p:nvSpPr>
        <p:spPr>
          <a:xfrm>
            <a:off x="6096000" y="2541494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dirty="0">
                <a:solidFill>
                  <a:srgbClr val="003370"/>
                </a:solidFill>
                <a:latin typeface="Georgia" panose="02040502050405020303" pitchFamily="18" charset="0"/>
              </a:rPr>
              <a:t>BŪKIME </a:t>
            </a:r>
            <a:endParaRPr lang="en-GB" sz="4400" b="1" dirty="0">
              <a:solidFill>
                <a:srgbClr val="003370"/>
              </a:solidFill>
              <a:latin typeface="Georgia" panose="02040502050405020303" pitchFamily="18" charset="0"/>
            </a:endParaRPr>
          </a:p>
          <a:p>
            <a:pPr algn="ctr"/>
            <a:r>
              <a:rPr lang="lt-LT" sz="4400" b="1" dirty="0">
                <a:solidFill>
                  <a:srgbClr val="003370"/>
                </a:solidFill>
                <a:latin typeface="Georgia" panose="02040502050405020303" pitchFamily="18" charset="0"/>
              </a:rPr>
              <a:t>SAUGŪS</a:t>
            </a:r>
            <a:r>
              <a:rPr lang="en-GB" sz="4400" b="1" dirty="0">
                <a:solidFill>
                  <a:srgbClr val="003370"/>
                </a:solidFill>
                <a:latin typeface="Georgia" panose="02040502050405020303" pitchFamily="18" charset="0"/>
              </a:rPr>
              <a:t>!</a:t>
            </a:r>
            <a:endParaRPr lang="lt-LT" sz="4400" b="1" dirty="0">
              <a:solidFill>
                <a:srgbClr val="00337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5D28C91-CBF3-9BBC-5483-7EA03435F0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r="4591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B6821D-9E7C-577B-35ED-2D1319D922D1}"/>
              </a:ext>
            </a:extLst>
          </p:cNvPr>
          <p:cNvSpPr txBox="1"/>
          <p:nvPr/>
        </p:nvSpPr>
        <p:spPr>
          <a:xfrm>
            <a:off x="0" y="2050714"/>
            <a:ext cx="62765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400" dirty="0">
                <a:solidFill>
                  <a:srgbClr val="003370"/>
                </a:solidFill>
                <a:effectLst/>
                <a:ea typeface="Times New Roman" panose="02020603050405020304" pitchFamily="18" charset="0"/>
              </a:rPr>
              <a:t>Lietuvos Respublikos vidaus reikalų ministrė </a:t>
            </a:r>
          </a:p>
          <a:p>
            <a:pPr algn="ctr"/>
            <a:r>
              <a:rPr lang="lt-LT" sz="2400" dirty="0">
                <a:solidFill>
                  <a:srgbClr val="003370"/>
                </a:solidFill>
                <a:effectLst/>
                <a:ea typeface="Times New Roman" panose="02020603050405020304" pitchFamily="18" charset="0"/>
              </a:rPr>
              <a:t>2021 m. liepos 19 d. įsakymu Nr. 1V-607</a:t>
            </a:r>
          </a:p>
          <a:p>
            <a:pPr algn="ctr"/>
            <a:r>
              <a:rPr lang="lt-LT" sz="2400" dirty="0">
                <a:solidFill>
                  <a:srgbClr val="003370"/>
                </a:solidFill>
                <a:effectLst/>
                <a:ea typeface="Times New Roman" panose="02020603050405020304" pitchFamily="18" charset="0"/>
              </a:rPr>
              <a:t> „Dėl Gaisrų prevencijos veiksmų plano patvirtinimo“ patvirtino Gaisrų prevencijos veiksmų planą</a:t>
            </a:r>
            <a:endParaRPr lang="lt-LT" sz="2400" dirty="0">
              <a:solidFill>
                <a:srgbClr val="0033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1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94B90A4-4FA6-469B-8D9C-520A90465FA3}"/>
              </a:ext>
            </a:extLst>
          </p:cNvPr>
          <p:cNvSpPr txBox="1"/>
          <p:nvPr/>
        </p:nvSpPr>
        <p:spPr>
          <a:xfrm>
            <a:off x="311084" y="1241205"/>
            <a:ext cx="9578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Vienišų, socialiai remtinų asmenų būstų gaisrų</a:t>
            </a:r>
          </a:p>
          <a:p>
            <a:pPr lvl="0" defTabSz="914400"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prevencija kaimo vietovėse</a:t>
            </a:r>
          </a:p>
          <a:p>
            <a:pPr lvl="0" defTabSz="914400">
              <a:defRPr/>
            </a:pPr>
            <a:endParaRPr lang="lt-LT" sz="2400" dirty="0">
              <a:solidFill>
                <a:srgbClr val="003370"/>
              </a:solidFill>
              <a:latin typeface="Calibri" panose="020F0502020204030204"/>
            </a:endParaRPr>
          </a:p>
          <a:p>
            <a:pPr lvl="0" defTabSz="914400">
              <a:defRPr/>
            </a:pPr>
            <a:endParaRPr kumimoji="0" lang="lt-LT" sz="2400" b="0" i="0" u="none" strike="noStrike" kern="1200" cap="none" spc="0" normalizeH="0" baseline="0" noProof="0" dirty="0">
              <a:ln>
                <a:noFill/>
              </a:ln>
              <a:solidFill>
                <a:srgbClr val="0033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70CD21-2A3B-D0AA-71D4-767F5BB9EAAC}"/>
              </a:ext>
            </a:extLst>
          </p:cNvPr>
          <p:cNvSpPr txBox="1"/>
          <p:nvPr/>
        </p:nvSpPr>
        <p:spPr>
          <a:xfrm>
            <a:off x="2164122" y="254271"/>
            <a:ext cx="786375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t-LT" sz="3500" dirty="0">
                <a:solidFill>
                  <a:srgbClr val="003370"/>
                </a:solidFill>
              </a:rPr>
              <a:t>Plano pagrindinės kryptys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06DF9-60E5-BC79-3A5B-4052D5708CF6}"/>
              </a:ext>
            </a:extLst>
          </p:cNvPr>
          <p:cNvSpPr txBox="1"/>
          <p:nvPr/>
        </p:nvSpPr>
        <p:spPr>
          <a:xfrm>
            <a:off x="311084" y="2072202"/>
            <a:ext cx="75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endParaRPr kumimoji="0" lang="lt-LT" sz="2400" b="0" i="0" u="none" strike="noStrike" kern="1200" cap="none" spc="0" normalizeH="0" baseline="0" noProof="0" dirty="0">
              <a:ln>
                <a:noFill/>
              </a:ln>
              <a:solidFill>
                <a:srgbClr val="0033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defTabSz="914400"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Gaisrų prevencijos veikla, nukreipta į vaikų apsaugą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AC2572-A91C-431C-4818-B7300C0B4EAE}"/>
              </a:ext>
            </a:extLst>
          </p:cNvPr>
          <p:cNvSpPr txBox="1"/>
          <p:nvPr/>
        </p:nvSpPr>
        <p:spPr>
          <a:xfrm>
            <a:off x="311084" y="2889859"/>
            <a:ext cx="9091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endParaRPr kumimoji="0" lang="lt-LT" sz="2400" b="0" i="0" u="none" strike="noStrike" kern="1200" cap="none" spc="0" normalizeH="0" baseline="0" noProof="0" dirty="0">
              <a:ln>
                <a:noFill/>
              </a:ln>
              <a:solidFill>
                <a:srgbClr val="0033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defTabSz="914400"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Tarpinstitucinio bendradarbiavimo stiprinimas</a:t>
            </a:r>
          </a:p>
          <a:p>
            <a:pPr lvl="0" defTabSz="914400"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gaisrų prevencijos srityje</a:t>
            </a:r>
          </a:p>
        </p:txBody>
      </p:sp>
      <p:pic>
        <p:nvPicPr>
          <p:cNvPr id="17" name="Paveikslėlio vietos rezervavimo ženklas 16">
            <a:extLst>
              <a:ext uri="{FF2B5EF4-FFF2-40B4-BE49-F238E27FC236}">
                <a16:creationId xmlns:a16="http://schemas.microsoft.com/office/drawing/2014/main" id="{B140387B-DB1B-9C93-80FA-4F2778222B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934" b="13934"/>
          <a:stretch/>
        </p:blipFill>
        <p:spPr/>
      </p:pic>
    </p:spTree>
    <p:extLst>
      <p:ext uri="{BB962C8B-B14F-4D97-AF65-F5344CB8AC3E}">
        <p14:creationId xmlns:p14="http://schemas.microsoft.com/office/powerpoint/2010/main" val="364588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403704A-AFFF-C108-C734-854AFF6A78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 r="22253"/>
          <a:stretch>
            <a:fillRect/>
          </a:stretch>
        </p:blipFill>
        <p:spPr>
          <a:xfrm rot="10800000" flipV="1">
            <a:off x="0" y="0"/>
            <a:ext cx="5707960" cy="685799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830D62-ED60-FC46-8C97-F7F10F59F75F}"/>
              </a:ext>
            </a:extLst>
          </p:cNvPr>
          <p:cNvSpPr txBox="1"/>
          <p:nvPr/>
        </p:nvSpPr>
        <p:spPr>
          <a:xfrm>
            <a:off x="5707960" y="1589178"/>
            <a:ext cx="6429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Vienišiems</a:t>
            </a:r>
            <a:r>
              <a:rPr lang="lt-LT" sz="2400" dirty="0">
                <a:solidFill>
                  <a:srgbClr val="003370"/>
                </a:solidFill>
                <a:latin typeface="Calibri" panose="020F0502020204030204"/>
              </a:rPr>
              <a:t>, senyvo amžiaus, neįgaliems asmenims gyvenantiems individualiuose būstuose suteikti, konsultaciją, įvertinti patalpų priešgaisrinę būklę, bendradarbiaujant su savivaldybe pagerinti priešgaisrinę saugą patalpose.</a:t>
            </a:r>
            <a:endParaRPr kumimoji="0" lang="lt-LT" sz="2400" i="0" u="none" strike="noStrike" kern="1200" cap="none" spc="0" normalizeH="0" baseline="0" noProof="0" dirty="0">
              <a:ln>
                <a:noFill/>
              </a:ln>
              <a:solidFill>
                <a:srgbClr val="0033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7D3089-3146-F96B-82FD-27D6D3154F96}"/>
              </a:ext>
            </a:extLst>
          </p:cNvPr>
          <p:cNvSpPr txBox="1"/>
          <p:nvPr/>
        </p:nvSpPr>
        <p:spPr>
          <a:xfrm>
            <a:off x="5707960" y="4158243"/>
            <a:ext cx="6331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Lankantis individualiuose būstuose, kur socialiai remtini asmenys augina nepilnamečius vaikus, siekiama vaikams ir jų </a:t>
            </a:r>
            <a:r>
              <a:rPr lang="lt-LT" sz="2400" dirty="0">
                <a:solidFill>
                  <a:srgbClr val="003370"/>
                </a:solidFill>
              </a:rPr>
              <a:t>globėjams suteikti 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žinių priešgaisrinės saugos srityje, </a:t>
            </a:r>
            <a:r>
              <a:rPr lang="lt-LT" sz="2400" dirty="0">
                <a:solidFill>
                  <a:srgbClr val="003370"/>
                </a:solidFill>
                <a:latin typeface="Calibri" panose="020F0502020204030204"/>
              </a:rPr>
              <a:t>bendradarbiaujant su savivaldybe pagerinti gyvenamųjų patalpų saugumą.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6C70AC-A398-0988-5123-267C1776B955}"/>
              </a:ext>
            </a:extLst>
          </p:cNvPr>
          <p:cNvSpPr txBox="1"/>
          <p:nvPr/>
        </p:nvSpPr>
        <p:spPr>
          <a:xfrm>
            <a:off x="5234285" y="374330"/>
            <a:ext cx="6246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dirty="0">
                <a:solidFill>
                  <a:srgbClr val="003370"/>
                </a:solidFill>
              </a:rPr>
              <a:t>Programos nuostatos</a:t>
            </a:r>
          </a:p>
        </p:txBody>
      </p:sp>
    </p:spTree>
    <p:extLst>
      <p:ext uri="{BB962C8B-B14F-4D97-AF65-F5344CB8AC3E}">
        <p14:creationId xmlns:p14="http://schemas.microsoft.com/office/powerpoint/2010/main" val="2579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332F84-3D4E-F06F-B358-F899D6198622}"/>
              </a:ext>
            </a:extLst>
          </p:cNvPr>
          <p:cNvSpPr txBox="1"/>
          <p:nvPr/>
        </p:nvSpPr>
        <p:spPr>
          <a:xfrm>
            <a:off x="2873930" y="206977"/>
            <a:ext cx="92085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500" dirty="0">
                <a:solidFill>
                  <a:srgbClr val="003370"/>
                </a:solidFill>
              </a:rPr>
              <a:t>Gaisruose žuvusių žmonių statistiniai duomenys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80A45B9-6172-46E4-92A5-D51DD60A47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627902"/>
              </p:ext>
            </p:extLst>
          </p:nvPr>
        </p:nvGraphicFramePr>
        <p:xfrm>
          <a:off x="5005714" y="3746651"/>
          <a:ext cx="5972571" cy="2588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A564550-ABDA-4720-BF86-854E09B12D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219895"/>
              </p:ext>
            </p:extLst>
          </p:nvPr>
        </p:nvGraphicFramePr>
        <p:xfrm>
          <a:off x="5005714" y="977775"/>
          <a:ext cx="5972571" cy="2766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EA3FDBE7-EF31-71BF-1AB7-50D9B7CF6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5" r="24455"/>
          <a:stretch/>
        </p:blipFill>
        <p:spPr>
          <a:xfrm rot="10800000" flipV="1">
            <a:off x="-1" y="0"/>
            <a:ext cx="5255581" cy="6858000"/>
          </a:xfrm>
          <a:custGeom>
            <a:avLst/>
            <a:gdLst>
              <a:gd name="connsiteX0" fmla="*/ 3953232 w 5707960"/>
              <a:gd name="connsiteY0" fmla="*/ 0 h 6857998"/>
              <a:gd name="connsiteX1" fmla="*/ 5707960 w 5707960"/>
              <a:gd name="connsiteY1" fmla="*/ 0 h 6857998"/>
              <a:gd name="connsiteX2" fmla="*/ 5707960 w 5707960"/>
              <a:gd name="connsiteY2" fmla="*/ 6857998 h 6857998"/>
              <a:gd name="connsiteX3" fmla="*/ 3953235 w 5707960"/>
              <a:gd name="connsiteY3" fmla="*/ 6857998 h 6857998"/>
              <a:gd name="connsiteX4" fmla="*/ 0 w 5707960"/>
              <a:gd name="connsiteY4" fmla="*/ 3428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7960" h="6857998">
                <a:moveTo>
                  <a:pt x="3953232" y="0"/>
                </a:moveTo>
                <a:lnTo>
                  <a:pt x="5707960" y="0"/>
                </a:lnTo>
                <a:lnTo>
                  <a:pt x="5707960" y="6857998"/>
                </a:lnTo>
                <a:lnTo>
                  <a:pt x="3953235" y="6857998"/>
                </a:lnTo>
                <a:lnTo>
                  <a:pt x="0" y="3428998"/>
                </a:ln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56261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78B99A7-0B2E-BC0B-5670-F9F8C4E3AD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735366"/>
              </p:ext>
            </p:extLst>
          </p:nvPr>
        </p:nvGraphicFramePr>
        <p:xfrm>
          <a:off x="270212" y="2271251"/>
          <a:ext cx="6059568" cy="4031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796642D-BCBF-AE1E-2370-CC4EB52AB52D}"/>
              </a:ext>
            </a:extLst>
          </p:cNvPr>
          <p:cNvSpPr txBox="1"/>
          <p:nvPr/>
        </p:nvSpPr>
        <p:spPr>
          <a:xfrm>
            <a:off x="1917578" y="323081"/>
            <a:ext cx="92150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500" dirty="0">
                <a:solidFill>
                  <a:srgbClr val="003370"/>
                </a:solidFill>
              </a:rPr>
              <a:t>Gaisruose žuvusių žmonių statistiniai duomenys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A6C8643-FE61-90DC-6F7F-4BF4056011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034938"/>
              </p:ext>
            </p:extLst>
          </p:nvPr>
        </p:nvGraphicFramePr>
        <p:xfrm>
          <a:off x="6643198" y="2349910"/>
          <a:ext cx="5357247" cy="4178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8919F72-B560-CEAE-EFCD-218F72A9B356}"/>
              </a:ext>
            </a:extLst>
          </p:cNvPr>
          <p:cNvSpPr txBox="1"/>
          <p:nvPr/>
        </p:nvSpPr>
        <p:spPr>
          <a:xfrm>
            <a:off x="3417375" y="1079262"/>
            <a:ext cx="5592108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003370"/>
                </a:solidFill>
              </a:rPr>
              <a:t>2023 m. žuvusiųjų gaisruose amžiaus vidurkis – 62,8 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dirty="0">
                <a:solidFill>
                  <a:srgbClr val="003370"/>
                </a:solidFill>
              </a:rPr>
              <a:t>Daugėja vyresnio amžiaus žuvusiųjų gaisruose</a:t>
            </a:r>
          </a:p>
        </p:txBody>
      </p:sp>
    </p:spTree>
    <p:extLst>
      <p:ext uri="{BB962C8B-B14F-4D97-AF65-F5344CB8AC3E}">
        <p14:creationId xmlns:p14="http://schemas.microsoft.com/office/powerpoint/2010/main" val="198580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3238382-61B1-B3FF-3EBF-EE8562C8BA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004174"/>
              </p:ext>
            </p:extLst>
          </p:nvPr>
        </p:nvGraphicFramePr>
        <p:xfrm>
          <a:off x="362841" y="1006249"/>
          <a:ext cx="6352299" cy="242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20D1BC-7C51-2A79-7789-81FB46DBF667}"/>
              </a:ext>
            </a:extLst>
          </p:cNvPr>
          <p:cNvSpPr txBox="1"/>
          <p:nvPr/>
        </p:nvSpPr>
        <p:spPr>
          <a:xfrm>
            <a:off x="277091" y="4202746"/>
            <a:ext cx="88005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>
                <a:solidFill>
                  <a:srgbClr val="003370"/>
                </a:solidFill>
                <a:ea typeface="Calibri" panose="020F0502020204030204" pitchFamily="34" charset="0"/>
              </a:rPr>
              <a:t>Visoje šalyje vykdomos prevencinės pamokos </a:t>
            </a:r>
            <a:r>
              <a:rPr lang="lt-LT" sz="1800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,,Būk saugus, mokiny“ </a:t>
            </a:r>
          </a:p>
          <a:p>
            <a:endParaRPr lang="lt-LT" dirty="0">
              <a:solidFill>
                <a:srgbClr val="003370"/>
              </a:solidFill>
              <a:ea typeface="Calibri" panose="020F0502020204030204" pitchFamily="34" charset="0"/>
            </a:endParaRPr>
          </a:p>
          <a:p>
            <a:r>
              <a:rPr lang="lt-LT" sz="1800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2022 m. pamokos buvo vedamos </a:t>
            </a:r>
            <a:r>
              <a:rPr lang="lt-LT" sz="1800" b="1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1444</a:t>
            </a:r>
            <a:r>
              <a:rPr lang="lt-LT" sz="1800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 mokyklų klasėms, dalyvavo </a:t>
            </a:r>
            <a:r>
              <a:rPr lang="lt-LT" sz="1800" b="1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28136</a:t>
            </a:r>
            <a:r>
              <a:rPr lang="lt-LT" sz="1800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 mokiniai</a:t>
            </a:r>
          </a:p>
          <a:p>
            <a:endParaRPr lang="lt-LT" dirty="0">
              <a:solidFill>
                <a:srgbClr val="003370"/>
              </a:solidFill>
            </a:endParaRPr>
          </a:p>
          <a:p>
            <a:r>
              <a:rPr lang="lt-LT" sz="1800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2023 m. per 10 mėn., pamokos buvo vedamos </a:t>
            </a:r>
            <a:r>
              <a:rPr lang="lt-LT" sz="1800" b="1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1313 </a:t>
            </a:r>
            <a:r>
              <a:rPr lang="lt-LT" sz="1800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mokyklų klasėms, </a:t>
            </a:r>
          </a:p>
          <a:p>
            <a:r>
              <a:rPr lang="lt-LT" sz="1800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dalyvavo </a:t>
            </a:r>
            <a:r>
              <a:rPr lang="lt-LT" sz="1800" b="1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28114 </a:t>
            </a:r>
            <a:r>
              <a:rPr lang="lt-LT" sz="1800" dirty="0">
                <a:solidFill>
                  <a:srgbClr val="003370"/>
                </a:solidFill>
                <a:effectLst/>
                <a:ea typeface="Calibri" panose="020F0502020204030204" pitchFamily="34" charset="0"/>
              </a:rPr>
              <a:t>mokinių.</a:t>
            </a:r>
            <a:endParaRPr lang="lt-LT" dirty="0">
              <a:solidFill>
                <a:srgbClr val="00337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8CCD7D-AAB1-0C66-442C-A99F8D6966AE}"/>
              </a:ext>
            </a:extLst>
          </p:cNvPr>
          <p:cNvSpPr txBox="1"/>
          <p:nvPr/>
        </p:nvSpPr>
        <p:spPr>
          <a:xfrm>
            <a:off x="362841" y="89537"/>
            <a:ext cx="862909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kumimoji="0" lang="lt-LT" sz="3500" b="0" i="0" u="none" strike="noStrike" kern="1200" cap="none" spc="0" normalizeH="0" baseline="0" noProof="0" dirty="0">
                <a:ln>
                  <a:noFill/>
                </a:ln>
                <a:solidFill>
                  <a:srgbClr val="003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Gaisrų prevencija, nukreipta į vaikų apsaugą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BCE41D4-1257-875E-48B2-3FB1585093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5" r="1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0260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nis elementas 10" descr="Ugnis">
            <a:extLst>
              <a:ext uri="{FF2B5EF4-FFF2-40B4-BE49-F238E27FC236}">
                <a16:creationId xmlns:a16="http://schemas.microsoft.com/office/drawing/2014/main" id="{8FEEBA50-A42E-40B5-85A2-11AF937F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0484" y="2881315"/>
            <a:ext cx="914400" cy="914400"/>
          </a:xfrm>
          <a:prstGeom prst="rect">
            <a:avLst/>
          </a:prstGeom>
        </p:spPr>
      </p:pic>
      <p:pic>
        <p:nvPicPr>
          <p:cNvPr id="12" name="Grafinis elementas 11" descr="Didinamasis stiklas">
            <a:extLst>
              <a:ext uri="{FF2B5EF4-FFF2-40B4-BE49-F238E27FC236}">
                <a16:creationId xmlns:a16="http://schemas.microsoft.com/office/drawing/2014/main" id="{D4F4EF24-362E-42BF-8217-CC3F28BC4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2954" y="2881315"/>
            <a:ext cx="914400" cy="914400"/>
          </a:xfrm>
          <a:prstGeom prst="rect">
            <a:avLst/>
          </a:prstGeom>
        </p:spPr>
      </p:pic>
      <p:pic>
        <p:nvPicPr>
          <p:cNvPr id="7" name="Paveikslėlio vietos rezervavimo ženklas 6">
            <a:extLst>
              <a:ext uri="{FF2B5EF4-FFF2-40B4-BE49-F238E27FC236}">
                <a16:creationId xmlns:a16="http://schemas.microsoft.com/office/drawing/2014/main" id="{21B0BBA4-705B-345B-188C-12697CB0A2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r="44241"/>
          <a:stretch/>
        </p:blipFill>
        <p:spPr>
          <a:xfrm rot="10800000" flipV="1">
            <a:off x="0" y="0"/>
            <a:ext cx="4969238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8F43B-0A17-6AB6-F718-6AF39341728B}"/>
              </a:ext>
            </a:extLst>
          </p:cNvPr>
          <p:cNvSpPr txBox="1"/>
          <p:nvPr/>
        </p:nvSpPr>
        <p:spPr>
          <a:xfrm>
            <a:off x="4180420" y="5190264"/>
            <a:ext cx="7185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dirty="0">
                <a:solidFill>
                  <a:srgbClr val="003370"/>
                </a:solidFill>
                <a:effectLst/>
                <a:ea typeface="Times New Roman" panose="02020603050405020304" pitchFamily="18" charset="0"/>
              </a:rPr>
              <a:t>Per 2023 m. III ketvirčius vykdant prevencinę akciją „Padėk artimui“ </a:t>
            </a:r>
            <a:r>
              <a:rPr lang="lt-LT" sz="1800" b="1" dirty="0">
                <a:solidFill>
                  <a:srgbClr val="003370"/>
                </a:solidFill>
                <a:effectLst/>
                <a:ea typeface="Times New Roman" panose="02020603050405020304" pitchFamily="18" charset="0"/>
              </a:rPr>
              <a:t>aplankyta 4530 būstų</a:t>
            </a:r>
            <a:r>
              <a:rPr lang="lt-LT" sz="1800" dirty="0">
                <a:solidFill>
                  <a:srgbClr val="003370"/>
                </a:solidFill>
                <a:effectLst/>
                <a:ea typeface="Times New Roman" panose="02020603050405020304" pitchFamily="18" charset="0"/>
              </a:rPr>
              <a:t>, juose </a:t>
            </a:r>
            <a:r>
              <a:rPr lang="lt-LT" sz="1800" b="1" dirty="0">
                <a:solidFill>
                  <a:srgbClr val="003370"/>
                </a:solidFill>
                <a:effectLst/>
                <a:ea typeface="Times New Roman" panose="02020603050405020304" pitchFamily="18" charset="0"/>
              </a:rPr>
              <a:t>įrengta 1399 autonominiai dūmų detektoriai.</a:t>
            </a:r>
            <a:endParaRPr lang="lt-LT" b="1" dirty="0">
              <a:solidFill>
                <a:srgbClr val="00337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EAC76-BF46-8B1B-0F1E-CF42C0F1E2D0}"/>
              </a:ext>
            </a:extLst>
          </p:cNvPr>
          <p:cNvSpPr txBox="1"/>
          <p:nvPr/>
        </p:nvSpPr>
        <p:spPr>
          <a:xfrm>
            <a:off x="3756180" y="439630"/>
            <a:ext cx="8121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800" kern="150" dirty="0">
                <a:solidFill>
                  <a:srgbClr val="003370"/>
                </a:solidFill>
                <a:effectLst/>
                <a:ea typeface="Times New Roman" panose="02020603050405020304" pitchFamily="18" charset="0"/>
              </a:rPr>
              <a:t>Vienišų, senyvo amžiaus, neįgalių asmenų ir auginančių nepilnamečius vaikus asmenų, turinčių specialių poreikių ir gyvenančių riziką keliančiuose individualiuose gyvenamuosiuose būstuose, sąrašai</a:t>
            </a:r>
            <a:endParaRPr lang="lt-LT" dirty="0">
              <a:solidFill>
                <a:srgbClr val="003370"/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D20DFFE-54D5-3853-45CC-DC18CDDA8B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249595"/>
              </p:ext>
            </p:extLst>
          </p:nvPr>
        </p:nvGraphicFramePr>
        <p:xfrm>
          <a:off x="5881627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2029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A99E6C3-0AC5-4CBA-8405-7DB4DE085B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445204"/>
              </p:ext>
            </p:extLst>
          </p:nvPr>
        </p:nvGraphicFramePr>
        <p:xfrm>
          <a:off x="4240520" y="1330097"/>
          <a:ext cx="7502960" cy="516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A0D9B269-5B54-28FE-6ED6-6672E5134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6" r="29586"/>
          <a:stretch/>
        </p:blipFill>
        <p:spPr>
          <a:xfrm rot="10800000" flipV="1">
            <a:off x="40518" y="0"/>
            <a:ext cx="4200002" cy="6858000"/>
          </a:xfrm>
          <a:custGeom>
            <a:avLst/>
            <a:gdLst>
              <a:gd name="connsiteX0" fmla="*/ 3953232 w 5707960"/>
              <a:gd name="connsiteY0" fmla="*/ 0 h 6857998"/>
              <a:gd name="connsiteX1" fmla="*/ 5707960 w 5707960"/>
              <a:gd name="connsiteY1" fmla="*/ 0 h 6857998"/>
              <a:gd name="connsiteX2" fmla="*/ 5707960 w 5707960"/>
              <a:gd name="connsiteY2" fmla="*/ 6857998 h 6857998"/>
              <a:gd name="connsiteX3" fmla="*/ 3953235 w 5707960"/>
              <a:gd name="connsiteY3" fmla="*/ 6857998 h 6857998"/>
              <a:gd name="connsiteX4" fmla="*/ 0 w 5707960"/>
              <a:gd name="connsiteY4" fmla="*/ 3428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7960" h="6857998">
                <a:moveTo>
                  <a:pt x="3953232" y="0"/>
                </a:moveTo>
                <a:lnTo>
                  <a:pt x="5707960" y="0"/>
                </a:lnTo>
                <a:lnTo>
                  <a:pt x="5707960" y="6857998"/>
                </a:lnTo>
                <a:lnTo>
                  <a:pt x="3953235" y="6857998"/>
                </a:lnTo>
                <a:lnTo>
                  <a:pt x="0" y="3428998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2A29B0-BD25-114E-BB5A-4FB7E1DADBE0}"/>
              </a:ext>
            </a:extLst>
          </p:cNvPr>
          <p:cNvSpPr txBox="1"/>
          <p:nvPr/>
        </p:nvSpPr>
        <p:spPr>
          <a:xfrm>
            <a:off x="2362954" y="25290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Pagrindinės žūčių priežastys ir tendencijos</a:t>
            </a:r>
          </a:p>
        </p:txBody>
      </p:sp>
      <p:sp>
        <p:nvSpPr>
          <p:cNvPr id="2" name="Paaiškinimas: lenkta linija 1">
            <a:extLst>
              <a:ext uri="{FF2B5EF4-FFF2-40B4-BE49-F238E27FC236}">
                <a16:creationId xmlns:a16="http://schemas.microsoft.com/office/drawing/2014/main" id="{1B029390-BB5E-2724-41F5-0072B2E39B1A}"/>
              </a:ext>
            </a:extLst>
          </p:cNvPr>
          <p:cNvSpPr/>
          <p:nvPr/>
        </p:nvSpPr>
        <p:spPr>
          <a:xfrm>
            <a:off x="9256923" y="1623218"/>
            <a:ext cx="2369574" cy="245806"/>
          </a:xfrm>
          <a:prstGeom prst="borderCallout2">
            <a:avLst>
              <a:gd name="adj1" fmla="val 18750"/>
              <a:gd name="adj2" fmla="val -2524"/>
              <a:gd name="adj3" fmla="val 18750"/>
              <a:gd name="adj4" fmla="val -10858"/>
              <a:gd name="adj5" fmla="val 108500"/>
              <a:gd name="adj6" fmla="val -188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200" dirty="0"/>
              <a:t>Visi apibūdinami kaip girtaujantys</a:t>
            </a:r>
          </a:p>
        </p:txBody>
      </p:sp>
    </p:spTree>
    <p:extLst>
      <p:ext uri="{BB962C8B-B14F-4D97-AF65-F5344CB8AC3E}">
        <p14:creationId xmlns:p14="http://schemas.microsoft.com/office/powerpoint/2010/main" val="2601354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15126</TotalTime>
  <Words>365</Words>
  <Application>Microsoft Office PowerPoint</Application>
  <PresentationFormat>Plačiaekranė</PresentationFormat>
  <Paragraphs>61</Paragraphs>
  <Slides>12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7" baseType="lpstr">
      <vt:lpstr>Georgia</vt:lpstr>
      <vt:lpstr>Calibri Light</vt:lpstr>
      <vt:lpstr>Calibri</vt:lpstr>
      <vt:lpstr>Arial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sveiki@visualtalkacademy.lt</dc:creator>
  <cp:lastModifiedBy>Vida Šmigelskienė</cp:lastModifiedBy>
  <cp:revision>2550</cp:revision>
  <dcterms:created xsi:type="dcterms:W3CDTF">2020-03-04T16:31:46Z</dcterms:created>
  <dcterms:modified xsi:type="dcterms:W3CDTF">2023-12-07T05:45:58Z</dcterms:modified>
</cp:coreProperties>
</file>